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396" r:id="rId2"/>
    <p:sldId id="385" r:id="rId3"/>
    <p:sldId id="407" r:id="rId4"/>
    <p:sldId id="408" r:id="rId5"/>
    <p:sldId id="386" r:id="rId6"/>
    <p:sldId id="397" r:id="rId7"/>
    <p:sldId id="387" r:id="rId8"/>
    <p:sldId id="398" r:id="rId9"/>
    <p:sldId id="388" r:id="rId10"/>
    <p:sldId id="399" r:id="rId11"/>
    <p:sldId id="389" r:id="rId12"/>
    <p:sldId id="400" r:id="rId13"/>
    <p:sldId id="390" r:id="rId14"/>
    <p:sldId id="401" r:id="rId15"/>
    <p:sldId id="391" r:id="rId16"/>
    <p:sldId id="402" r:id="rId17"/>
    <p:sldId id="394" r:id="rId18"/>
    <p:sldId id="403" r:id="rId19"/>
    <p:sldId id="392" r:id="rId20"/>
    <p:sldId id="404" r:id="rId21"/>
    <p:sldId id="393" r:id="rId22"/>
    <p:sldId id="405" r:id="rId23"/>
    <p:sldId id="395" r:id="rId24"/>
    <p:sldId id="406" r:id="rId25"/>
    <p:sldId id="375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Wingdings 2" panose="05020102010507070707" pitchFamily="18" charset="2"/>
      <p:regular r:id="rId33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6" userDrawn="1">
          <p15:clr>
            <a:srgbClr val="A4A3A4"/>
          </p15:clr>
        </p15:guide>
        <p15:guide id="3" pos="521" userDrawn="1">
          <p15:clr>
            <a:srgbClr val="A4A3A4"/>
          </p15:clr>
        </p15:guide>
        <p15:guide id="4" pos="3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onnerud, Thomas Embla" initials="TEB" lastIdx="2" clrIdx="0"/>
  <p:cmAuthor id="7" name="Thomas Embla Bonnerud" initials="TEB [7]" lastIdx="1" clrIdx="7"/>
  <p:cmAuthor id="1" name="Thomas Embla Bonnerud" initials="TEB" lastIdx="2" clrIdx="1"/>
  <p:cmAuthor id="8" name="Thomas Embla Bonnerud" initials="TEB [8]" lastIdx="1" clrIdx="8"/>
  <p:cmAuthor id="2" name="Thomas Embla Bonnerud" initials="TEB [2]" lastIdx="1" clrIdx="2"/>
  <p:cmAuthor id="9" name="Thomas Embla Bonnerud" initials="TEB [9]" lastIdx="1" clrIdx="9"/>
  <p:cmAuthor id="3" name="Thomas Embla Bonnerud" initials="TEB [3]" lastIdx="1" clrIdx="3"/>
  <p:cmAuthor id="4" name="Thomas Embla Bonnerud" initials="TEB [4]" lastIdx="1" clrIdx="4"/>
  <p:cmAuthor id="5" name="Thomas Embla Bonnerud" initials="TEB [5]" lastIdx="1" clrIdx="5"/>
  <p:cmAuthor id="6" name="Thomas Embla Bonnerud" initials="TEB [6]" lastIdx="1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E3EE"/>
    <a:srgbClr val="007FD6"/>
    <a:srgbClr val="00A9CE"/>
    <a:srgbClr val="FFFFFF"/>
    <a:srgbClr val="0089E6"/>
    <a:srgbClr val="FF585D"/>
    <a:srgbClr val="90CD4F"/>
    <a:srgbClr val="0033A0"/>
    <a:srgbClr val="FBE905"/>
    <a:srgbClr val="F7E5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94C0D3-7F39-4F31-BB09-0326B65B07F6}" v="3" dt="2022-11-04T15:28:50.6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uthevingsfarg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4140" autoAdjust="0"/>
  </p:normalViewPr>
  <p:slideViewPr>
    <p:cSldViewPr snapToGrid="0" snapToObjects="1">
      <p:cViewPr varScale="1">
        <p:scale>
          <a:sx n="147" d="100"/>
          <a:sy n="147" d="100"/>
        </p:scale>
        <p:origin x="546" y="126"/>
      </p:cViewPr>
      <p:guideLst>
        <p:guide orient="horz" pos="516"/>
        <p:guide pos="521"/>
        <p:guide pos="385"/>
      </p:guideLst>
    </p:cSldViewPr>
  </p:slideViewPr>
  <p:outlineViewPr>
    <p:cViewPr>
      <p:scale>
        <a:sx n="33" d="100"/>
        <a:sy n="33" d="100"/>
      </p:scale>
      <p:origin x="0" y="-20544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121" d="100"/>
          <a:sy n="121" d="100"/>
        </p:scale>
        <p:origin x="4086" y="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lmseth, Edvin" userId="3e469f5f-7596-406b-a96c-674b29881288" providerId="ADAL" clId="{0F94C0D3-7F39-4F31-BB09-0326B65B07F6}"/>
    <pc:docChg chg="undo custSel addSld delSld modSld">
      <pc:chgData name="Holmseth, Edvin" userId="3e469f5f-7596-406b-a96c-674b29881288" providerId="ADAL" clId="{0F94C0D3-7F39-4F31-BB09-0326B65B07F6}" dt="2022-11-04T15:33:01.380" v="311" actId="20577"/>
      <pc:docMkLst>
        <pc:docMk/>
      </pc:docMkLst>
      <pc:sldChg chg="modSp mod">
        <pc:chgData name="Holmseth, Edvin" userId="3e469f5f-7596-406b-a96c-674b29881288" providerId="ADAL" clId="{0F94C0D3-7F39-4F31-BB09-0326B65B07F6}" dt="2022-11-04T15:28:11.226" v="157" actId="20577"/>
        <pc:sldMkLst>
          <pc:docMk/>
          <pc:sldMk cId="3598449328" sldId="385"/>
        </pc:sldMkLst>
        <pc:spChg chg="mod">
          <ac:chgData name="Holmseth, Edvin" userId="3e469f5f-7596-406b-a96c-674b29881288" providerId="ADAL" clId="{0F94C0D3-7F39-4F31-BB09-0326B65B07F6}" dt="2022-11-04T15:28:11.226" v="157" actId="20577"/>
          <ac:spMkLst>
            <pc:docMk/>
            <pc:sldMk cId="3598449328" sldId="385"/>
            <ac:spMk id="2" creationId="{00000000-0000-0000-0000-000000000000}"/>
          </ac:spMkLst>
        </pc:spChg>
      </pc:sldChg>
      <pc:sldChg chg="modSp mod">
        <pc:chgData name="Holmseth, Edvin" userId="3e469f5f-7596-406b-a96c-674b29881288" providerId="ADAL" clId="{0F94C0D3-7F39-4F31-BB09-0326B65B07F6}" dt="2022-11-04T15:29:34.385" v="167" actId="20577"/>
        <pc:sldMkLst>
          <pc:docMk/>
          <pc:sldMk cId="2515216717" sldId="386"/>
        </pc:sldMkLst>
        <pc:spChg chg="mod">
          <ac:chgData name="Holmseth, Edvin" userId="3e469f5f-7596-406b-a96c-674b29881288" providerId="ADAL" clId="{0F94C0D3-7F39-4F31-BB09-0326B65B07F6}" dt="2022-11-04T15:29:34.385" v="167" actId="20577"/>
          <ac:spMkLst>
            <pc:docMk/>
            <pc:sldMk cId="2515216717" sldId="386"/>
            <ac:spMk id="3" creationId="{55DD0E51-0D57-40F3-A2E8-82C21A585E71}"/>
          </ac:spMkLst>
        </pc:spChg>
      </pc:sldChg>
      <pc:sldChg chg="modSp mod">
        <pc:chgData name="Holmseth, Edvin" userId="3e469f5f-7596-406b-a96c-674b29881288" providerId="ADAL" clId="{0F94C0D3-7F39-4F31-BB09-0326B65B07F6}" dt="2022-11-04T15:30:01.011" v="185" actId="20577"/>
        <pc:sldMkLst>
          <pc:docMk/>
          <pc:sldMk cId="2467775240" sldId="387"/>
        </pc:sldMkLst>
        <pc:spChg chg="mod">
          <ac:chgData name="Holmseth, Edvin" userId="3e469f5f-7596-406b-a96c-674b29881288" providerId="ADAL" clId="{0F94C0D3-7F39-4F31-BB09-0326B65B07F6}" dt="2022-11-04T15:30:01.011" v="185" actId="20577"/>
          <ac:spMkLst>
            <pc:docMk/>
            <pc:sldMk cId="2467775240" sldId="387"/>
            <ac:spMk id="5" creationId="{D3FA4F4A-D91D-4527-84ED-4DDC2694C744}"/>
          </ac:spMkLst>
        </pc:spChg>
      </pc:sldChg>
      <pc:sldChg chg="modSp mod">
        <pc:chgData name="Holmseth, Edvin" userId="3e469f5f-7596-406b-a96c-674b29881288" providerId="ADAL" clId="{0F94C0D3-7F39-4F31-BB09-0326B65B07F6}" dt="2022-11-04T15:30:34.050" v="220" actId="20577"/>
        <pc:sldMkLst>
          <pc:docMk/>
          <pc:sldMk cId="4129057774" sldId="391"/>
        </pc:sldMkLst>
        <pc:spChg chg="mod">
          <ac:chgData name="Holmseth, Edvin" userId="3e469f5f-7596-406b-a96c-674b29881288" providerId="ADAL" clId="{0F94C0D3-7F39-4F31-BB09-0326B65B07F6}" dt="2022-11-04T15:30:34.050" v="220" actId="20577"/>
          <ac:spMkLst>
            <pc:docMk/>
            <pc:sldMk cId="4129057774" sldId="391"/>
            <ac:spMk id="4" creationId="{47677358-AADD-4340-BD47-C0A135F7D42D}"/>
          </ac:spMkLst>
        </pc:spChg>
      </pc:sldChg>
      <pc:sldChg chg="modSp mod">
        <pc:chgData name="Holmseth, Edvin" userId="3e469f5f-7596-406b-a96c-674b29881288" providerId="ADAL" clId="{0F94C0D3-7F39-4F31-BB09-0326B65B07F6}" dt="2022-11-04T15:31:25.221" v="236" actId="20577"/>
        <pc:sldMkLst>
          <pc:docMk/>
          <pc:sldMk cId="2255198910" sldId="392"/>
        </pc:sldMkLst>
        <pc:spChg chg="mod">
          <ac:chgData name="Holmseth, Edvin" userId="3e469f5f-7596-406b-a96c-674b29881288" providerId="ADAL" clId="{0F94C0D3-7F39-4F31-BB09-0326B65B07F6}" dt="2022-11-04T15:31:02.251" v="224" actId="20577"/>
          <ac:spMkLst>
            <pc:docMk/>
            <pc:sldMk cId="2255198910" sldId="392"/>
            <ac:spMk id="4" creationId="{47677358-AADD-4340-BD47-C0A135F7D42D}"/>
          </ac:spMkLst>
        </pc:spChg>
        <pc:spChg chg="mod">
          <ac:chgData name="Holmseth, Edvin" userId="3e469f5f-7596-406b-a96c-674b29881288" providerId="ADAL" clId="{0F94C0D3-7F39-4F31-BB09-0326B65B07F6}" dt="2022-11-04T15:31:25.221" v="236" actId="20577"/>
          <ac:spMkLst>
            <pc:docMk/>
            <pc:sldMk cId="2255198910" sldId="392"/>
            <ac:spMk id="5" creationId="{D3FA4F4A-D91D-4527-84ED-4DDC2694C744}"/>
          </ac:spMkLst>
        </pc:spChg>
      </pc:sldChg>
      <pc:sldChg chg="modSp mod">
        <pc:chgData name="Holmseth, Edvin" userId="3e469f5f-7596-406b-a96c-674b29881288" providerId="ADAL" clId="{0F94C0D3-7F39-4F31-BB09-0326B65B07F6}" dt="2022-11-04T15:32:36.619" v="258" actId="20577"/>
        <pc:sldMkLst>
          <pc:docMk/>
          <pc:sldMk cId="2791491769" sldId="393"/>
        </pc:sldMkLst>
        <pc:spChg chg="mod">
          <ac:chgData name="Holmseth, Edvin" userId="3e469f5f-7596-406b-a96c-674b29881288" providerId="ADAL" clId="{0F94C0D3-7F39-4F31-BB09-0326B65B07F6}" dt="2022-11-04T15:32:36.619" v="258" actId="20577"/>
          <ac:spMkLst>
            <pc:docMk/>
            <pc:sldMk cId="2791491769" sldId="393"/>
            <ac:spMk id="4" creationId="{47677358-AADD-4340-BD47-C0A135F7D42D}"/>
          </ac:spMkLst>
        </pc:spChg>
      </pc:sldChg>
      <pc:sldChg chg="modSp mod">
        <pc:chgData name="Holmseth, Edvin" userId="3e469f5f-7596-406b-a96c-674b29881288" providerId="ADAL" clId="{0F94C0D3-7F39-4F31-BB09-0326B65B07F6}" dt="2022-11-04T15:32:51.483" v="287" actId="20577"/>
        <pc:sldMkLst>
          <pc:docMk/>
          <pc:sldMk cId="3321863436" sldId="395"/>
        </pc:sldMkLst>
        <pc:spChg chg="mod">
          <ac:chgData name="Holmseth, Edvin" userId="3e469f5f-7596-406b-a96c-674b29881288" providerId="ADAL" clId="{0F94C0D3-7F39-4F31-BB09-0326B65B07F6}" dt="2022-11-04T15:32:51.483" v="287" actId="20577"/>
          <ac:spMkLst>
            <pc:docMk/>
            <pc:sldMk cId="3321863436" sldId="395"/>
            <ac:spMk id="4" creationId="{47677358-AADD-4340-BD47-C0A135F7D42D}"/>
          </ac:spMkLst>
        </pc:spChg>
      </pc:sldChg>
      <pc:sldChg chg="modSp mod">
        <pc:chgData name="Holmseth, Edvin" userId="3e469f5f-7596-406b-a96c-674b29881288" providerId="ADAL" clId="{0F94C0D3-7F39-4F31-BB09-0326B65B07F6}" dt="2022-11-04T15:30:08.131" v="209" actId="20577"/>
        <pc:sldMkLst>
          <pc:docMk/>
          <pc:sldMk cId="2936998264" sldId="398"/>
        </pc:sldMkLst>
        <pc:spChg chg="mod">
          <ac:chgData name="Holmseth, Edvin" userId="3e469f5f-7596-406b-a96c-674b29881288" providerId="ADAL" clId="{0F94C0D3-7F39-4F31-BB09-0326B65B07F6}" dt="2022-11-04T15:30:08.131" v="209" actId="20577"/>
          <ac:spMkLst>
            <pc:docMk/>
            <pc:sldMk cId="2936998264" sldId="398"/>
            <ac:spMk id="5" creationId="{D3FA4F4A-D91D-4527-84ED-4DDC2694C744}"/>
          </ac:spMkLst>
        </pc:spChg>
      </pc:sldChg>
      <pc:sldChg chg="modSp mod">
        <pc:chgData name="Holmseth, Edvin" userId="3e469f5f-7596-406b-a96c-674b29881288" providerId="ADAL" clId="{0F94C0D3-7F39-4F31-BB09-0326B65B07F6}" dt="2022-11-04T15:32:20.099" v="251" actId="207"/>
        <pc:sldMkLst>
          <pc:docMk/>
          <pc:sldMk cId="1836864227" sldId="404"/>
        </pc:sldMkLst>
        <pc:spChg chg="mod">
          <ac:chgData name="Holmseth, Edvin" userId="3e469f5f-7596-406b-a96c-674b29881288" providerId="ADAL" clId="{0F94C0D3-7F39-4F31-BB09-0326B65B07F6}" dt="2022-11-04T15:31:06.396" v="228" actId="20577"/>
          <ac:spMkLst>
            <pc:docMk/>
            <pc:sldMk cId="1836864227" sldId="404"/>
            <ac:spMk id="4" creationId="{47677358-AADD-4340-BD47-C0A135F7D42D}"/>
          </ac:spMkLst>
        </pc:spChg>
        <pc:spChg chg="mod">
          <ac:chgData name="Holmseth, Edvin" userId="3e469f5f-7596-406b-a96c-674b29881288" providerId="ADAL" clId="{0F94C0D3-7F39-4F31-BB09-0326B65B07F6}" dt="2022-11-04T15:32:20.099" v="251" actId="207"/>
          <ac:spMkLst>
            <pc:docMk/>
            <pc:sldMk cId="1836864227" sldId="404"/>
            <ac:spMk id="5" creationId="{D3FA4F4A-D91D-4527-84ED-4DDC2694C744}"/>
          </ac:spMkLst>
        </pc:spChg>
        <pc:spChg chg="mod">
          <ac:chgData name="Holmseth, Edvin" userId="3e469f5f-7596-406b-a96c-674b29881288" providerId="ADAL" clId="{0F94C0D3-7F39-4F31-BB09-0326B65B07F6}" dt="2022-11-04T15:31:37.734" v="247" actId="207"/>
          <ac:spMkLst>
            <pc:docMk/>
            <pc:sldMk cId="1836864227" sldId="404"/>
            <ac:spMk id="6" creationId="{F5826846-D3EF-42B9-ACEF-180FDEE6F33C}"/>
          </ac:spMkLst>
        </pc:spChg>
      </pc:sldChg>
      <pc:sldChg chg="modSp mod">
        <pc:chgData name="Holmseth, Edvin" userId="3e469f5f-7596-406b-a96c-674b29881288" providerId="ADAL" clId="{0F94C0D3-7F39-4F31-BB09-0326B65B07F6}" dt="2022-11-04T15:32:41.459" v="267" actId="20577"/>
        <pc:sldMkLst>
          <pc:docMk/>
          <pc:sldMk cId="4140801286" sldId="405"/>
        </pc:sldMkLst>
        <pc:spChg chg="mod">
          <ac:chgData name="Holmseth, Edvin" userId="3e469f5f-7596-406b-a96c-674b29881288" providerId="ADAL" clId="{0F94C0D3-7F39-4F31-BB09-0326B65B07F6}" dt="2022-11-04T15:32:41.459" v="267" actId="20577"/>
          <ac:spMkLst>
            <pc:docMk/>
            <pc:sldMk cId="4140801286" sldId="405"/>
            <ac:spMk id="4" creationId="{47677358-AADD-4340-BD47-C0A135F7D42D}"/>
          </ac:spMkLst>
        </pc:spChg>
      </pc:sldChg>
      <pc:sldChg chg="modSp mod">
        <pc:chgData name="Holmseth, Edvin" userId="3e469f5f-7596-406b-a96c-674b29881288" providerId="ADAL" clId="{0F94C0D3-7F39-4F31-BB09-0326B65B07F6}" dt="2022-11-04T15:33:01.380" v="311" actId="20577"/>
        <pc:sldMkLst>
          <pc:docMk/>
          <pc:sldMk cId="1058028294" sldId="406"/>
        </pc:sldMkLst>
        <pc:spChg chg="mod">
          <ac:chgData name="Holmseth, Edvin" userId="3e469f5f-7596-406b-a96c-674b29881288" providerId="ADAL" clId="{0F94C0D3-7F39-4F31-BB09-0326B65B07F6}" dt="2022-11-04T15:33:01.380" v="311" actId="20577"/>
          <ac:spMkLst>
            <pc:docMk/>
            <pc:sldMk cId="1058028294" sldId="406"/>
            <ac:spMk id="4" creationId="{47677358-AADD-4340-BD47-C0A135F7D42D}"/>
          </ac:spMkLst>
        </pc:spChg>
      </pc:sldChg>
      <pc:sldChg chg="modSp mod">
        <pc:chgData name="Holmseth, Edvin" userId="3e469f5f-7596-406b-a96c-674b29881288" providerId="ADAL" clId="{0F94C0D3-7F39-4F31-BB09-0326B65B07F6}" dt="2022-11-04T15:29:01.900" v="162" actId="207"/>
        <pc:sldMkLst>
          <pc:docMk/>
          <pc:sldMk cId="4127416689" sldId="407"/>
        </pc:sldMkLst>
        <pc:spChg chg="mod">
          <ac:chgData name="Holmseth, Edvin" userId="3e469f5f-7596-406b-a96c-674b29881288" providerId="ADAL" clId="{0F94C0D3-7F39-4F31-BB09-0326B65B07F6}" dt="2022-11-04T15:29:01.900" v="162" actId="207"/>
          <ac:spMkLst>
            <pc:docMk/>
            <pc:sldMk cId="4127416689" sldId="407"/>
            <ac:spMk id="2" creationId="{338998DB-E10A-4CF2-9400-B582EDB4BACF}"/>
          </ac:spMkLst>
        </pc:spChg>
      </pc:sldChg>
      <pc:sldChg chg="modSp add mod">
        <pc:chgData name="Holmseth, Edvin" userId="3e469f5f-7596-406b-a96c-674b29881288" providerId="ADAL" clId="{0F94C0D3-7F39-4F31-BB09-0326B65B07F6}" dt="2022-11-04T15:32:12.171" v="250" actId="207"/>
        <pc:sldMkLst>
          <pc:docMk/>
          <pc:sldMk cId="877773668" sldId="408"/>
        </pc:sldMkLst>
        <pc:spChg chg="mod">
          <ac:chgData name="Holmseth, Edvin" userId="3e469f5f-7596-406b-a96c-674b29881288" providerId="ADAL" clId="{0F94C0D3-7F39-4F31-BB09-0326B65B07F6}" dt="2022-11-04T15:32:12.171" v="250" actId="207"/>
          <ac:spMkLst>
            <pc:docMk/>
            <pc:sldMk cId="877773668" sldId="408"/>
            <ac:spMk id="2" creationId="{338998DB-E10A-4CF2-9400-B582EDB4BACF}"/>
          </ac:spMkLst>
        </pc:spChg>
      </pc:sldChg>
      <pc:sldChg chg="add del">
        <pc:chgData name="Holmseth, Edvin" userId="3e469f5f-7596-406b-a96c-674b29881288" providerId="ADAL" clId="{0F94C0D3-7F39-4F31-BB09-0326B65B07F6}" dt="2022-11-04T15:28:50.597" v="160"/>
        <pc:sldMkLst>
          <pc:docMk/>
          <pc:sldMk cId="246564889" sldId="409"/>
        </pc:sldMkLst>
      </pc:sldChg>
    </pc:docChg>
  </pc:docChgLst>
  <pc:docChgLst>
    <pc:chgData name="Holmseth, Edvin" userId="3e469f5f-7596-406b-a96c-674b29881288" providerId="ADAL" clId="{13C293B8-EA43-4F13-9698-A173BAB76272}"/>
    <pc:docChg chg="modSld">
      <pc:chgData name="Holmseth, Edvin" userId="3e469f5f-7596-406b-a96c-674b29881288" providerId="ADAL" clId="{13C293B8-EA43-4F13-9698-A173BAB76272}" dt="2022-03-10T14:46:56.429" v="25" actId="20577"/>
      <pc:docMkLst>
        <pc:docMk/>
      </pc:docMkLst>
      <pc:sldChg chg="modSp mod">
        <pc:chgData name="Holmseth, Edvin" userId="3e469f5f-7596-406b-a96c-674b29881288" providerId="ADAL" clId="{13C293B8-EA43-4F13-9698-A173BAB76272}" dt="2022-03-10T14:46:26.155" v="6" actId="20577"/>
        <pc:sldMkLst>
          <pc:docMk/>
          <pc:sldMk cId="2515216717" sldId="386"/>
        </pc:sldMkLst>
        <pc:spChg chg="mod">
          <ac:chgData name="Holmseth, Edvin" userId="3e469f5f-7596-406b-a96c-674b29881288" providerId="ADAL" clId="{13C293B8-EA43-4F13-9698-A173BAB76272}" dt="2022-03-10T14:46:26.155" v="6" actId="20577"/>
          <ac:spMkLst>
            <pc:docMk/>
            <pc:sldMk cId="2515216717" sldId="386"/>
            <ac:spMk id="3" creationId="{55DD0E51-0D57-40F3-A2E8-82C21A585E71}"/>
          </ac:spMkLst>
        </pc:spChg>
      </pc:sldChg>
      <pc:sldChg chg="modSp mod">
        <pc:chgData name="Holmseth, Edvin" userId="3e469f5f-7596-406b-a96c-674b29881288" providerId="ADAL" clId="{13C293B8-EA43-4F13-9698-A173BAB76272}" dt="2022-03-10T14:46:34.557" v="14" actId="20577"/>
        <pc:sldMkLst>
          <pc:docMk/>
          <pc:sldMk cId="3755233279" sldId="397"/>
        </pc:sldMkLst>
        <pc:spChg chg="mod">
          <ac:chgData name="Holmseth, Edvin" userId="3e469f5f-7596-406b-a96c-674b29881288" providerId="ADAL" clId="{13C293B8-EA43-4F13-9698-A173BAB76272}" dt="2022-03-10T14:46:34.557" v="14" actId="20577"/>
          <ac:spMkLst>
            <pc:docMk/>
            <pc:sldMk cId="3755233279" sldId="397"/>
            <ac:spMk id="3" creationId="{55DD0E51-0D57-40F3-A2E8-82C21A585E71}"/>
          </ac:spMkLst>
        </pc:spChg>
      </pc:sldChg>
      <pc:sldChg chg="modSp mod">
        <pc:chgData name="Holmseth, Edvin" userId="3e469f5f-7596-406b-a96c-674b29881288" providerId="ADAL" clId="{13C293B8-EA43-4F13-9698-A173BAB76272}" dt="2022-03-10T14:46:56.429" v="25" actId="20577"/>
        <pc:sldMkLst>
          <pc:docMk/>
          <pc:sldMk cId="373199276" sldId="402"/>
        </pc:sldMkLst>
        <pc:spChg chg="mod">
          <ac:chgData name="Holmseth, Edvin" userId="3e469f5f-7596-406b-a96c-674b29881288" providerId="ADAL" clId="{13C293B8-EA43-4F13-9698-A173BAB76272}" dt="2022-03-10T14:46:56.429" v="25" actId="20577"/>
          <ac:spMkLst>
            <pc:docMk/>
            <pc:sldMk cId="373199276" sldId="402"/>
            <ac:spMk id="4" creationId="{47677358-AADD-4340-BD47-C0A135F7D42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Plassholder for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9BE57A7B-0609-4D25-AB3C-FD0CFE7E22FC}" type="datetimeFigureOut">
              <a:rPr lang="nb-NO"/>
              <a:pPr>
                <a:defRPr/>
              </a:pPr>
              <a:t>12.02.2024</a:t>
            </a:fld>
            <a:endParaRPr lang="en-US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FA59208D-ADE4-4C18-AD4C-40D2E8A557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4927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FE0C639-DE15-43E8-9D5A-E8A3A0FBCFAA}" type="datetimeFigureOut">
              <a:rPr lang="nb-NO"/>
              <a:pPr>
                <a:defRPr/>
              </a:pPr>
              <a:t>12.02.2024</a:t>
            </a:fld>
            <a:endParaRPr lang="en-US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noProof="0"/>
              <a:t>Klikk for å redigere tekststiler i malen</a:t>
            </a:r>
          </a:p>
          <a:p>
            <a:pPr lvl="1"/>
            <a:r>
              <a:rPr lang="nb-NO" noProof="0"/>
              <a:t>Andre nivå</a:t>
            </a:r>
          </a:p>
          <a:p>
            <a:pPr lvl="2"/>
            <a:r>
              <a:rPr lang="nb-NO" noProof="0"/>
              <a:t>Tredje nivå</a:t>
            </a:r>
          </a:p>
          <a:p>
            <a:pPr lvl="3"/>
            <a:r>
              <a:rPr lang="nb-NO" noProof="0"/>
              <a:t>Fjerde nivå</a:t>
            </a:r>
          </a:p>
          <a:p>
            <a:pPr lvl="4"/>
            <a:r>
              <a:rPr lang="nb-NO" noProof="0"/>
              <a:t>Femte nivå</a:t>
            </a:r>
            <a:endParaRPr lang="en-US" noProof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C5315F4B-708F-42A0-B38C-D5FF05C97E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864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315F4B-708F-42A0-B38C-D5FF05C97E69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783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315F4B-708F-42A0-B38C-D5FF05C97E69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964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Intr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77587" y="2706933"/>
            <a:ext cx="8055228" cy="814388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>
                <a:latin typeface="Gotham Extra Light" pitchFamily="50" charset="0"/>
                <a:cs typeface="Gotham Extra Light" pitchFamily="50" charset="0"/>
              </a:defRPr>
            </a:lvl1pPr>
          </a:lstStyle>
          <a:p>
            <a:r>
              <a:rPr lang="en-US" dirty="0"/>
              <a:t>Presentation Title: 1 line only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7587" y="3602005"/>
            <a:ext cx="5454813" cy="1095501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 2" pitchFamily="18" charset="2"/>
              <a:buNone/>
              <a:tabLst/>
              <a:defRPr sz="1600" baseline="0">
                <a:solidFill>
                  <a:schemeClr val="tx2"/>
                </a:solidFill>
                <a:latin typeface="Gotham Light" pitchFamily="50" charset="0"/>
                <a:cs typeface="Gotham Light" pitchFamily="50" charset="0"/>
              </a:defRPr>
            </a:lvl1pPr>
            <a:lvl2pPr marL="457178" indent="0" algn="ctr">
              <a:spcBef>
                <a:spcPct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 2" pitchFamily="18" charset="2"/>
              <a:buNone/>
              <a:tabLst/>
              <a:defRPr/>
            </a:pPr>
            <a:r>
              <a:rPr lang="en-US" dirty="0"/>
              <a:t>Subline/subtitle, max 2 lines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6078073" y="3584076"/>
            <a:ext cx="0" cy="1095500"/>
          </a:xfrm>
          <a:prstGeom prst="line">
            <a:avLst/>
          </a:prstGeom>
          <a:ln w="63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192842" y="3683279"/>
            <a:ext cx="2339975" cy="101422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buNone/>
              <a:defRPr sz="1051" i="1" baseline="0">
                <a:latin typeface="+mj-lt"/>
              </a:defRPr>
            </a:lvl1pPr>
          </a:lstStyle>
          <a:p>
            <a:pPr lvl="0"/>
            <a:r>
              <a:rPr lang="nb-NO" dirty="0"/>
              <a:t>Author                                     Date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4"/>
            <a:ext cx="9144000" cy="2607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823962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19" userDrawn="1">
          <p15:clr>
            <a:srgbClr val="FBAE40"/>
          </p15:clr>
        </p15:guide>
        <p15:guide id="2" orient="horz" pos="2436" userDrawn="1">
          <p15:clr>
            <a:srgbClr val="FBAE40"/>
          </p15:clr>
        </p15:guide>
        <p15:guide id="3" orient="horz" pos="16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multiple_photos_mess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4"/>
            <a:ext cx="4572000" cy="2574902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4572001" y="4"/>
            <a:ext cx="4572000" cy="2574902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0" y="2568597"/>
            <a:ext cx="4572000" cy="2578608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4572001" y="2568597"/>
            <a:ext cx="4572000" cy="2578608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07814" y="563612"/>
            <a:ext cx="2737405" cy="578620"/>
          </a:xfrm>
          <a:solidFill>
            <a:schemeClr val="accent1"/>
          </a:solidFill>
        </p:spPr>
        <p:txBody>
          <a:bodyPr lIns="164592" tIns="164592" rIns="164592" bIns="164592" anchor="ctr" anchorCtr="1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bg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954402" y="1390650"/>
            <a:ext cx="2737405" cy="578620"/>
          </a:xfrm>
          <a:solidFill>
            <a:srgbClr val="0070C0"/>
          </a:solidFill>
        </p:spPr>
        <p:txBody>
          <a:bodyPr lIns="164592" tIns="164592" rIns="164592" bIns="164592" anchor="ctr" anchorCtr="1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bg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807814" y="3135559"/>
            <a:ext cx="2737405" cy="578620"/>
          </a:xfrm>
          <a:solidFill>
            <a:srgbClr val="002060"/>
          </a:solidFill>
        </p:spPr>
        <p:txBody>
          <a:bodyPr lIns="164592" tIns="164592" rIns="164592" bIns="164592" anchor="ctr" anchorCtr="1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bg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954402" y="3965552"/>
            <a:ext cx="2737405" cy="578620"/>
          </a:xfrm>
          <a:solidFill>
            <a:schemeClr val="accent2"/>
          </a:solidFill>
        </p:spPr>
        <p:txBody>
          <a:bodyPr lIns="164592" tIns="164592" rIns="164592" bIns="164592" anchor="ctr" anchorCtr="1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bg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833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24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243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multiple_photos_mess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4"/>
            <a:ext cx="4572000" cy="2574902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4572001" y="4"/>
            <a:ext cx="4572000" cy="2574902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0" y="2568597"/>
            <a:ext cx="4572000" cy="2578608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4572001" y="2568597"/>
            <a:ext cx="4572000" cy="2578608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07814" y="563612"/>
            <a:ext cx="2737405" cy="578620"/>
          </a:xfrm>
          <a:solidFill>
            <a:schemeClr val="bg1"/>
          </a:solidFill>
        </p:spPr>
        <p:txBody>
          <a:bodyPr lIns="164592" tIns="164592" rIns="164592" bIns="164592" anchor="ctr" anchorCtr="1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accent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954402" y="1390650"/>
            <a:ext cx="2737405" cy="578620"/>
          </a:xfrm>
          <a:solidFill>
            <a:schemeClr val="bg1"/>
          </a:solidFill>
        </p:spPr>
        <p:txBody>
          <a:bodyPr lIns="164592" tIns="164592" rIns="164592" bIns="164592" anchor="ctr" anchorCtr="1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accent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807814" y="3135559"/>
            <a:ext cx="2737405" cy="578620"/>
          </a:xfrm>
          <a:solidFill>
            <a:schemeClr val="bg1"/>
          </a:solidFill>
        </p:spPr>
        <p:txBody>
          <a:bodyPr lIns="164592" tIns="164592" rIns="164592" bIns="164592" anchor="ctr" anchorCtr="1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accent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954402" y="3965552"/>
            <a:ext cx="2737405" cy="578620"/>
          </a:xfrm>
          <a:solidFill>
            <a:schemeClr val="bg1"/>
          </a:solidFill>
        </p:spPr>
        <p:txBody>
          <a:bodyPr lIns="164592" tIns="164592" rIns="164592" bIns="164592" anchor="ctr" anchorCtr="1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accent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983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24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243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quarter" idx="12"/>
          </p:nvPr>
        </p:nvSpPr>
        <p:spPr>
          <a:xfrm>
            <a:off x="611190" y="1239839"/>
            <a:ext cx="3960000" cy="346597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/>
          </p:nvPr>
        </p:nvSpPr>
        <p:spPr>
          <a:xfrm>
            <a:off x="4572816" y="1239375"/>
            <a:ext cx="3960000" cy="346597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A4D773-706E-4DBE-AB09-29AEEFECC8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max 1 line!</a:t>
            </a:r>
          </a:p>
        </p:txBody>
      </p:sp>
    </p:spTree>
    <p:extLst>
      <p:ext uri="{BB962C8B-B14F-4D97-AF65-F5344CB8AC3E}">
        <p14:creationId xmlns:p14="http://schemas.microsoft.com/office/powerpoint/2010/main" val="18241833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1_sub_im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quarter" idx="12"/>
          </p:nvPr>
        </p:nvSpPr>
        <p:spPr>
          <a:xfrm>
            <a:off x="611190" y="1581539"/>
            <a:ext cx="3960000" cy="312427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/>
          </p:nvPr>
        </p:nvSpPr>
        <p:spPr>
          <a:xfrm>
            <a:off x="4572816" y="1581075"/>
            <a:ext cx="3960000" cy="312427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A4D773-706E-4DBE-AB09-29AEEFECC8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1 line w/sub, 2 lines without!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2BE10D93-3182-4B7D-A397-382814584B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188" y="972787"/>
            <a:ext cx="7921625" cy="360362"/>
          </a:xfrm>
        </p:spPr>
        <p:txBody>
          <a:bodyPr/>
          <a:lstStyle>
            <a:lvl1pPr marL="0" indent="0">
              <a:buNone/>
              <a:defRPr sz="1800">
                <a:latin typeface="Gotham Book" pitchFamily="50" charset="0"/>
                <a:cs typeface="Gotham Book" pitchFamily="50" charset="0"/>
              </a:defRPr>
            </a:lvl1pPr>
          </a:lstStyle>
          <a:p>
            <a:pPr lvl="0"/>
            <a:r>
              <a:rPr lang="en-US" dirty="0"/>
              <a:t>Subtitle max 1 line, only if master title on 1 line</a:t>
            </a:r>
          </a:p>
        </p:txBody>
      </p:sp>
    </p:spTree>
    <p:extLst>
      <p:ext uri="{BB962C8B-B14F-4D97-AF65-F5344CB8AC3E}">
        <p14:creationId xmlns:p14="http://schemas.microsoft.com/office/powerpoint/2010/main" val="2498079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3"/>
          </p:nvPr>
        </p:nvSpPr>
        <p:spPr>
          <a:xfrm>
            <a:off x="3221918" y="1239838"/>
            <a:ext cx="5310896" cy="346551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4"/>
          </p:nvPr>
        </p:nvSpPr>
        <p:spPr>
          <a:xfrm>
            <a:off x="611187" y="1239839"/>
            <a:ext cx="2610730" cy="346551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562FAB-0F72-43E5-AF7A-A1CA87171D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max 1 line!</a:t>
            </a:r>
          </a:p>
        </p:txBody>
      </p:sp>
    </p:spTree>
    <p:extLst>
      <p:ext uri="{BB962C8B-B14F-4D97-AF65-F5344CB8AC3E}">
        <p14:creationId xmlns:p14="http://schemas.microsoft.com/office/powerpoint/2010/main" val="31643319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ub_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3"/>
          </p:nvPr>
        </p:nvSpPr>
        <p:spPr>
          <a:xfrm>
            <a:off x="3221918" y="1581539"/>
            <a:ext cx="5310896" cy="312381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4"/>
          </p:nvPr>
        </p:nvSpPr>
        <p:spPr>
          <a:xfrm>
            <a:off x="611187" y="1581540"/>
            <a:ext cx="2610730" cy="312381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0997B6-A862-4937-B1A3-3BDED4159A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1 line w/sub, 2 lines without!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98E5BBA-A5BA-4698-8979-6576FA26B8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188" y="972787"/>
            <a:ext cx="7921625" cy="360362"/>
          </a:xfrm>
        </p:spPr>
        <p:txBody>
          <a:bodyPr/>
          <a:lstStyle>
            <a:lvl1pPr marL="0" indent="0">
              <a:buNone/>
              <a:defRPr sz="1800">
                <a:latin typeface="Gotham Book" pitchFamily="50" charset="0"/>
                <a:cs typeface="Gotham Book" pitchFamily="50" charset="0"/>
              </a:defRPr>
            </a:lvl1pPr>
          </a:lstStyle>
          <a:p>
            <a:pPr lvl="0"/>
            <a:r>
              <a:rPr lang="en-US" dirty="0"/>
              <a:t>Subtitle max 1 line, only if master title on 1 line</a:t>
            </a:r>
          </a:p>
        </p:txBody>
      </p:sp>
    </p:spTree>
    <p:extLst>
      <p:ext uri="{BB962C8B-B14F-4D97-AF65-F5344CB8AC3E}">
        <p14:creationId xmlns:p14="http://schemas.microsoft.com/office/powerpoint/2010/main" val="15455764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XL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3"/>
          <p:cNvSpPr>
            <a:spLocks noGrp="1"/>
          </p:cNvSpPr>
          <p:nvPr>
            <p:ph sz="quarter" idx="13"/>
          </p:nvPr>
        </p:nvSpPr>
        <p:spPr>
          <a:xfrm>
            <a:off x="611187" y="1239838"/>
            <a:ext cx="5267881" cy="346551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4"/>
          </p:nvPr>
        </p:nvSpPr>
        <p:spPr>
          <a:xfrm>
            <a:off x="5918677" y="1239839"/>
            <a:ext cx="2610730" cy="346551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604A47-CAA3-4E33-BA75-A437228B02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max 1 line!</a:t>
            </a:r>
          </a:p>
        </p:txBody>
      </p:sp>
    </p:spTree>
    <p:extLst>
      <p:ext uri="{BB962C8B-B14F-4D97-AF65-F5344CB8AC3E}">
        <p14:creationId xmlns:p14="http://schemas.microsoft.com/office/powerpoint/2010/main" val="6537056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1_sub_image XL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3"/>
          <p:cNvSpPr>
            <a:spLocks noGrp="1"/>
          </p:cNvSpPr>
          <p:nvPr>
            <p:ph sz="quarter" idx="13"/>
          </p:nvPr>
        </p:nvSpPr>
        <p:spPr>
          <a:xfrm>
            <a:off x="611187" y="1581540"/>
            <a:ext cx="5267881" cy="312381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4"/>
          </p:nvPr>
        </p:nvSpPr>
        <p:spPr>
          <a:xfrm>
            <a:off x="5918677" y="1581541"/>
            <a:ext cx="2610730" cy="312381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604A47-CAA3-4E33-BA75-A437228B02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1 line w/sub, 2 lines without!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E6C76420-09C7-4257-A235-FF7AFBEBA10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188" y="972787"/>
            <a:ext cx="7921625" cy="360362"/>
          </a:xfrm>
        </p:spPr>
        <p:txBody>
          <a:bodyPr/>
          <a:lstStyle>
            <a:lvl1pPr marL="0" indent="0">
              <a:buNone/>
              <a:defRPr sz="1800">
                <a:latin typeface="Gotham Book" pitchFamily="50" charset="0"/>
                <a:cs typeface="Gotham Book" pitchFamily="50" charset="0"/>
              </a:defRPr>
            </a:lvl1pPr>
          </a:lstStyle>
          <a:p>
            <a:pPr lvl="0"/>
            <a:r>
              <a:rPr lang="en-US" dirty="0"/>
              <a:t>Subtitle max 1 line, only if master title on 1 line</a:t>
            </a:r>
          </a:p>
        </p:txBody>
      </p:sp>
    </p:spTree>
    <p:extLst>
      <p:ext uri="{BB962C8B-B14F-4D97-AF65-F5344CB8AC3E}">
        <p14:creationId xmlns:p14="http://schemas.microsoft.com/office/powerpoint/2010/main" val="13903431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mess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611191" y="1547725"/>
            <a:ext cx="1095375" cy="882650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2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nb-NO" sz="2000" dirty="0"/>
              <a:t>Add #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706564" y="1547725"/>
            <a:ext cx="6826251" cy="88265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11190" y="2632213"/>
            <a:ext cx="1095375" cy="882650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2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nb-NO" sz="2000" dirty="0"/>
              <a:t>Add #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564" y="2632213"/>
            <a:ext cx="6826251" cy="88265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611189" y="3716701"/>
            <a:ext cx="1095375" cy="882650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2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nb-NO" sz="2000" dirty="0"/>
              <a:t>Add #</a:t>
            </a:r>
            <a:endParaRPr lang="en-US" dirty="0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1706561" y="3716701"/>
            <a:ext cx="6826251" cy="88265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32A584-C370-414F-9A46-4D4230FABD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max 1 line!</a:t>
            </a:r>
          </a:p>
        </p:txBody>
      </p:sp>
    </p:spTree>
    <p:extLst>
      <p:ext uri="{BB962C8B-B14F-4D97-AF65-F5344CB8AC3E}">
        <p14:creationId xmlns:p14="http://schemas.microsoft.com/office/powerpoint/2010/main" val="17480785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 mess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611191" y="1527176"/>
            <a:ext cx="1095375" cy="6328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2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nb-NO" sz="2000" dirty="0"/>
              <a:t>Add #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706564" y="1527176"/>
            <a:ext cx="6826251" cy="632862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1200" baseline="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11191" y="2160038"/>
            <a:ext cx="1095375" cy="6328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2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nb-NO" sz="2000" dirty="0"/>
              <a:t>Add #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706564" y="2160038"/>
            <a:ext cx="6826251" cy="632862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1200" baseline="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11191" y="2792900"/>
            <a:ext cx="1095375" cy="6328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2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nb-NO" sz="2000" dirty="0"/>
              <a:t>Add #</a:t>
            </a:r>
            <a:endParaRPr lang="en-US" dirty="0"/>
          </a:p>
        </p:txBody>
      </p:sp>
      <p:sp>
        <p:nvSpPr>
          <p:cNvPr id="23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1706564" y="2792900"/>
            <a:ext cx="6826251" cy="632862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1200" baseline="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11191" y="3425762"/>
            <a:ext cx="1095375" cy="6328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2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nb-NO" sz="2000" dirty="0"/>
              <a:t>Add #</a:t>
            </a:r>
            <a:endParaRPr lang="en-US" dirty="0"/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1706564" y="3425762"/>
            <a:ext cx="6826251" cy="632862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1200" baseline="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611191" y="4058624"/>
            <a:ext cx="1095375" cy="6328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2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nb-NO" sz="2000" dirty="0"/>
              <a:t>Add #</a:t>
            </a:r>
            <a:endParaRPr lang="en-US" dirty="0"/>
          </a:p>
        </p:txBody>
      </p:sp>
      <p:sp>
        <p:nvSpPr>
          <p:cNvPr id="27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1706564" y="4058624"/>
            <a:ext cx="6826251" cy="632862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1200" baseline="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4C13E9-4186-4A22-9AE5-5B230461F4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max 1 line!</a:t>
            </a:r>
          </a:p>
        </p:txBody>
      </p:sp>
    </p:spTree>
    <p:extLst>
      <p:ext uri="{BB962C8B-B14F-4D97-AF65-F5344CB8AC3E}">
        <p14:creationId xmlns:p14="http://schemas.microsoft.com/office/powerpoint/2010/main" val="3608490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4"/>
            <a:ext cx="9144000" cy="5143496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15" name="Right Triangle 14"/>
          <p:cNvSpPr/>
          <p:nvPr userDrawn="1"/>
        </p:nvSpPr>
        <p:spPr>
          <a:xfrm rot="10800000">
            <a:off x="7550872" y="0"/>
            <a:ext cx="1597842" cy="1036948"/>
          </a:xfrm>
          <a:custGeom>
            <a:avLst/>
            <a:gdLst>
              <a:gd name="connsiteX0" fmla="*/ 0 w 1461154"/>
              <a:gd name="connsiteY0" fmla="*/ 1461154 h 1461154"/>
              <a:gd name="connsiteX1" fmla="*/ 0 w 1461154"/>
              <a:gd name="connsiteY1" fmla="*/ 0 h 1461154"/>
              <a:gd name="connsiteX2" fmla="*/ 1461154 w 1461154"/>
              <a:gd name="connsiteY2" fmla="*/ 1461154 h 1461154"/>
              <a:gd name="connsiteX3" fmla="*/ 0 w 1461154"/>
              <a:gd name="connsiteY3" fmla="*/ 1461154 h 1461154"/>
              <a:gd name="connsiteX0" fmla="*/ 0 w 1593129"/>
              <a:gd name="connsiteY0" fmla="*/ 1461154 h 1461154"/>
              <a:gd name="connsiteX1" fmla="*/ 0 w 1593129"/>
              <a:gd name="connsiteY1" fmla="*/ 0 h 1461154"/>
              <a:gd name="connsiteX2" fmla="*/ 1593129 w 1593129"/>
              <a:gd name="connsiteY2" fmla="*/ 1461154 h 1461154"/>
              <a:gd name="connsiteX3" fmla="*/ 0 w 1593129"/>
              <a:gd name="connsiteY3" fmla="*/ 1461154 h 1461154"/>
              <a:gd name="connsiteX0" fmla="*/ 4713 w 1597842"/>
              <a:gd name="connsiteY0" fmla="*/ 1036948 h 1036948"/>
              <a:gd name="connsiteX1" fmla="*/ 0 w 1597842"/>
              <a:gd name="connsiteY1" fmla="*/ 0 h 1036948"/>
              <a:gd name="connsiteX2" fmla="*/ 1597842 w 1597842"/>
              <a:gd name="connsiteY2" fmla="*/ 1036948 h 1036948"/>
              <a:gd name="connsiteX3" fmla="*/ 4713 w 1597842"/>
              <a:gd name="connsiteY3" fmla="*/ 1036948 h 10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842" h="1036948">
                <a:moveTo>
                  <a:pt x="4713" y="1036948"/>
                </a:moveTo>
                <a:lnTo>
                  <a:pt x="0" y="0"/>
                </a:lnTo>
                <a:lnTo>
                  <a:pt x="1597842" y="1036948"/>
                </a:lnTo>
                <a:lnTo>
                  <a:pt x="4713" y="1036948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11188" y="1390651"/>
            <a:ext cx="7921629" cy="1074526"/>
          </a:xfrm>
          <a:prstGeom prst="rect">
            <a:avLst/>
          </a:prstGeom>
        </p:spPr>
        <p:txBody>
          <a:bodyPr lIns="182880" tIns="91440" rIns="182880" bIns="91440" anchor="b" anchorCtr="1">
            <a:noAutofit/>
          </a:bodyPr>
          <a:lstStyle>
            <a:lvl1pPr algn="ctr">
              <a:lnSpc>
                <a:spcPts val="4000"/>
              </a:lnSpc>
              <a:defRPr sz="4000">
                <a:solidFill>
                  <a:schemeClr val="bg1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r>
              <a:rPr lang="en-US" dirty="0"/>
              <a:t>Insert title here </a:t>
            </a:r>
            <a:br>
              <a:rPr lang="en-US" dirty="0"/>
            </a:br>
            <a:r>
              <a:rPr lang="en-US" dirty="0"/>
              <a:t>max 2 lines!</a:t>
            </a:r>
            <a:endParaRPr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11188" y="2610435"/>
            <a:ext cx="7921625" cy="467867"/>
          </a:xfrm>
          <a:prstGeom prst="rect">
            <a:avLst/>
          </a:prstGeom>
          <a:solidFill>
            <a:schemeClr val="bg1"/>
          </a:solidFill>
        </p:spPr>
        <p:txBody>
          <a:bodyPr anchor="ctr" anchorCtr="1">
            <a:noAutofit/>
          </a:bodyPr>
          <a:lstStyle>
            <a:lvl1pPr marL="0" marR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 2" pitchFamily="18" charset="2"/>
              <a:buNone/>
              <a:tabLst/>
              <a:defRPr sz="1600" baseline="0">
                <a:solidFill>
                  <a:schemeClr val="tx2"/>
                </a:solidFill>
                <a:latin typeface="Gotham Light" pitchFamily="50" charset="0"/>
                <a:cs typeface="Gotham Light" pitchFamily="50" charset="0"/>
              </a:defRPr>
            </a:lvl1pPr>
            <a:lvl2pPr marL="457178" indent="0" algn="ctr">
              <a:spcBef>
                <a:spcPct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 2" pitchFamily="18" charset="2"/>
              <a:buNone/>
              <a:tabLst/>
              <a:defRPr/>
            </a:pPr>
            <a:r>
              <a:rPr lang="en-US" dirty="0"/>
              <a:t>Click to add subline, only 1 line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3116448"/>
            <a:ext cx="7921629" cy="101422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051" i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nb-NO" dirty="0"/>
              <a:t>Write </a:t>
            </a:r>
            <a:r>
              <a:rPr lang="nb-NO" dirty="0" err="1"/>
              <a:t>author</a:t>
            </a:r>
            <a:r>
              <a:rPr lang="nb-NO" dirty="0"/>
              <a:t> </a:t>
            </a:r>
            <a:r>
              <a:rPr lang="nb-NO" dirty="0" err="1"/>
              <a:t>here</a:t>
            </a:r>
            <a:r>
              <a:rPr lang="nb-NO" dirty="0"/>
              <a:t> | </a:t>
            </a:r>
            <a:r>
              <a:rPr lang="nb-NO" dirty="0" err="1"/>
              <a:t>write</a:t>
            </a:r>
            <a:r>
              <a:rPr lang="nb-NO" dirty="0"/>
              <a:t> date </a:t>
            </a:r>
            <a:r>
              <a:rPr lang="nb-NO" dirty="0" err="1"/>
              <a:t>here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192285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24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243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messages img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611191" y="1527175"/>
            <a:ext cx="2528887" cy="88265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304134" y="1527175"/>
            <a:ext cx="5228680" cy="88265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610703" y="2632213"/>
            <a:ext cx="2528887" cy="88265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3304134" y="2632213"/>
            <a:ext cx="5228680" cy="88265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610701" y="3737252"/>
            <a:ext cx="2528887" cy="88265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3304133" y="3737251"/>
            <a:ext cx="5228680" cy="88265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383C34-A6A7-4B2E-8EDF-55290CB877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max 1 line!</a:t>
            </a:r>
          </a:p>
        </p:txBody>
      </p:sp>
    </p:spTree>
    <p:extLst>
      <p:ext uri="{BB962C8B-B14F-4D97-AF65-F5344CB8AC3E}">
        <p14:creationId xmlns:p14="http://schemas.microsoft.com/office/powerpoint/2010/main" val="20611645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messages img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611191" y="1399672"/>
            <a:ext cx="2528887" cy="1602139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304134" y="1542543"/>
            <a:ext cx="5228680" cy="1265574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611191" y="3101011"/>
            <a:ext cx="2528887" cy="1602139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3304134" y="3243882"/>
            <a:ext cx="5228680" cy="1265574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F4F295-0A4F-47EA-A932-E1C770C979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max 1 line!</a:t>
            </a:r>
          </a:p>
        </p:txBody>
      </p:sp>
    </p:spTree>
    <p:extLst>
      <p:ext uri="{BB962C8B-B14F-4D97-AF65-F5344CB8AC3E}">
        <p14:creationId xmlns:p14="http://schemas.microsoft.com/office/powerpoint/2010/main" val="43827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611188" y="1239375"/>
            <a:ext cx="7921627" cy="346597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717A98-9CB8-4C70-AB51-640FDB5480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max 1 line!</a:t>
            </a:r>
          </a:p>
        </p:txBody>
      </p:sp>
    </p:spTree>
    <p:extLst>
      <p:ext uri="{BB962C8B-B14F-4D97-AF65-F5344CB8AC3E}">
        <p14:creationId xmlns:p14="http://schemas.microsoft.com/office/powerpoint/2010/main" val="13692638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_sub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11188" y="1581540"/>
            <a:ext cx="7921625" cy="312381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724A2B-6B07-43C2-B458-79F49BC33C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Insert title here max 1 line!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41820499-15D2-4B39-AED5-C2B5485DB3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188" y="972787"/>
            <a:ext cx="7921625" cy="360362"/>
          </a:xfrm>
        </p:spPr>
        <p:txBody>
          <a:bodyPr/>
          <a:lstStyle>
            <a:lvl1pPr marL="0" indent="0">
              <a:buNone/>
              <a:defRPr sz="1800">
                <a:latin typeface="Gotham Book" pitchFamily="50" charset="0"/>
                <a:cs typeface="Gotham Book" pitchFamily="50" charset="0"/>
              </a:defRPr>
            </a:lvl1pPr>
          </a:lstStyle>
          <a:p>
            <a:pPr lvl="0"/>
            <a:r>
              <a:rPr lang="en-US" dirty="0"/>
              <a:t>Subtitle max 1 line, only if master title on 1 line</a:t>
            </a:r>
          </a:p>
        </p:txBody>
      </p:sp>
    </p:spTree>
    <p:extLst>
      <p:ext uri="{BB962C8B-B14F-4D97-AF65-F5344CB8AC3E}">
        <p14:creationId xmlns:p14="http://schemas.microsoft.com/office/powerpoint/2010/main" val="12757779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+ ill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70839" y="1671642"/>
            <a:ext cx="3240000" cy="1449387"/>
          </a:xfrm>
          <a:prstGeom prst="rect">
            <a:avLst/>
          </a:prstGeom>
        </p:spPr>
        <p:txBody>
          <a:bodyPr/>
          <a:lstStyle/>
          <a:p>
            <a:endParaRPr lang="nb-NO" dirty="0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931188" y="1671642"/>
            <a:ext cx="3240000" cy="1449387"/>
          </a:xfrm>
          <a:prstGeom prst="rect">
            <a:avLst/>
          </a:prstGeom>
        </p:spPr>
        <p:txBody>
          <a:bodyPr/>
          <a:lstStyle/>
          <a:p>
            <a:endParaRPr lang="nb-NO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931189" y="3295653"/>
            <a:ext cx="3240001" cy="14085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395981" indent="-179992">
              <a:defRPr sz="1051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970839" y="3296775"/>
            <a:ext cx="3240000" cy="14085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215989" indent="0">
              <a:buNone/>
              <a:defRPr sz="1051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970839" y="1239838"/>
            <a:ext cx="3240000" cy="431800"/>
          </a:xfrm>
        </p:spPr>
        <p:txBody>
          <a:bodyPr>
            <a:noAutofit/>
          </a:bodyPr>
          <a:lstStyle>
            <a:lvl1pPr marL="0" marR="0" indent="0" algn="ctr" defTabSz="914354" rtl="0" eaLnBrk="1" fontAlgn="base" latinLnBrk="0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SzPct val="100000"/>
              <a:buFontTx/>
              <a:buNone/>
              <a:tabLst/>
              <a:defRPr sz="1600">
                <a:latin typeface="+mn-lt"/>
                <a:cs typeface="Gotham Extra Light" pitchFamily="50" charset="0"/>
              </a:defRPr>
            </a:lvl1pPr>
          </a:lstStyle>
          <a:p>
            <a:pPr marL="0" marR="0" lvl="0" indent="0" algn="ctr" defTabSz="914354" rtl="0" eaLnBrk="1" fontAlgn="base" latinLnBrk="0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SzPct val="100000"/>
              <a:buFontTx/>
              <a:buNone/>
              <a:tabLst/>
              <a:defRPr/>
            </a:pPr>
            <a:r>
              <a:rPr lang="en-US" dirty="0"/>
              <a:t>Title (optional) – one line only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4931190" y="1239838"/>
            <a:ext cx="3240001" cy="431800"/>
          </a:xfrm>
        </p:spPr>
        <p:txBody>
          <a:bodyPr>
            <a:noAutofit/>
          </a:bodyPr>
          <a:lstStyle>
            <a:lvl1pPr marL="0" marR="0" indent="0" algn="ctr" defTabSz="914354" rtl="0" eaLnBrk="1" fontAlgn="base" latinLnBrk="0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SzPct val="100000"/>
              <a:buFontTx/>
              <a:buNone/>
              <a:tabLst/>
              <a:defRPr sz="1600">
                <a:latin typeface="+mn-lt"/>
                <a:cs typeface="Gotham Extra Light" pitchFamily="50" charset="0"/>
              </a:defRPr>
            </a:lvl1pPr>
          </a:lstStyle>
          <a:p>
            <a:pPr marL="0" marR="0" lvl="0" indent="0" algn="ctr" defTabSz="914354" rtl="0" eaLnBrk="1" fontAlgn="base" latinLnBrk="0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SzPct val="100000"/>
              <a:buFontTx/>
              <a:buNone/>
              <a:tabLst/>
              <a:defRPr/>
            </a:pPr>
            <a:r>
              <a:rPr lang="en-US" dirty="0"/>
              <a:t>Title (optional) – one line only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6F1521-BC60-4C98-AFCD-3F7F77718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931599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/>
          <p:cNvSpPr>
            <a:spLocks noGrp="1"/>
          </p:cNvSpPr>
          <p:nvPr>
            <p:ph sz="quarter" idx="10"/>
          </p:nvPr>
        </p:nvSpPr>
        <p:spPr>
          <a:xfrm>
            <a:off x="611188" y="1239838"/>
            <a:ext cx="2614136" cy="3563937"/>
          </a:xfrm>
        </p:spPr>
        <p:txBody>
          <a:bodyPr/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264933" y="1239838"/>
            <a:ext cx="2614136" cy="3563937"/>
          </a:xfrm>
        </p:spPr>
        <p:txBody>
          <a:bodyPr/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2"/>
          </p:nvPr>
        </p:nvSpPr>
        <p:spPr>
          <a:xfrm>
            <a:off x="5918677" y="1239838"/>
            <a:ext cx="2614136" cy="3563937"/>
          </a:xfrm>
        </p:spPr>
        <p:txBody>
          <a:bodyPr/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33C5975-C9D9-4BA0-9DCE-3979EC09C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67593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970839" y="2113698"/>
            <a:ext cx="3240000" cy="431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2000">
                <a:latin typeface="+mn-lt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Title – only one line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4931190" y="2113698"/>
            <a:ext cx="3240001" cy="431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2000">
                <a:latin typeface="+mn-lt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Title – only one line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931189" y="3295653"/>
            <a:ext cx="3240001" cy="1508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395981" indent="-179992">
              <a:defRPr sz="1051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970839" y="3296775"/>
            <a:ext cx="3240000" cy="1508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215995" indent="0">
              <a:buNone/>
              <a:defRPr sz="1051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338DCD-30DF-4575-9F80-08A543593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59097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39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+ ill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11188" y="1671642"/>
            <a:ext cx="2614136" cy="1449387"/>
          </a:xfrm>
          <a:prstGeom prst="rect">
            <a:avLst/>
          </a:prstGeom>
        </p:spPr>
        <p:txBody>
          <a:bodyPr/>
          <a:lstStyle/>
          <a:p>
            <a:endParaRPr lang="nb-NO" dirty="0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264931" y="1671642"/>
            <a:ext cx="2614137" cy="1449387"/>
          </a:xfrm>
          <a:prstGeom prst="rect">
            <a:avLst/>
          </a:prstGeom>
        </p:spPr>
        <p:txBody>
          <a:bodyPr/>
          <a:lstStyle/>
          <a:p>
            <a:endParaRPr lang="nb-NO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918677" y="1671642"/>
            <a:ext cx="2614138" cy="1449387"/>
          </a:xfrm>
          <a:prstGeom prst="rect">
            <a:avLst/>
          </a:prstGeom>
        </p:spPr>
        <p:txBody>
          <a:bodyPr/>
          <a:lstStyle/>
          <a:p>
            <a:endParaRPr lang="nb-NO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11188" y="1239838"/>
            <a:ext cx="2614136" cy="431800"/>
          </a:xfrm>
        </p:spPr>
        <p:txBody>
          <a:bodyPr>
            <a:noAutofit/>
          </a:bodyPr>
          <a:lstStyle>
            <a:lvl1pPr marL="0" marR="0" indent="0" algn="ctr" defTabSz="914354" rtl="0" eaLnBrk="1" fontAlgn="base" latinLnBrk="0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SzPct val="100000"/>
              <a:buFontTx/>
              <a:buNone/>
              <a:tabLst/>
              <a:defRPr sz="1600">
                <a:latin typeface="+mn-lt"/>
                <a:cs typeface="Gotham Extra Light" pitchFamily="50" charset="0"/>
              </a:defRPr>
            </a:lvl1pPr>
          </a:lstStyle>
          <a:p>
            <a:pPr marL="0" marR="0" lvl="0" indent="0" algn="ctr" defTabSz="914354" rtl="0" eaLnBrk="1" fontAlgn="base" latinLnBrk="0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SzPct val="100000"/>
              <a:buFontTx/>
              <a:buNone/>
              <a:tabLst/>
              <a:defRPr/>
            </a:pPr>
            <a:r>
              <a:rPr lang="en-US" dirty="0"/>
              <a:t>Title (optional)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264930" y="1239838"/>
            <a:ext cx="2614139" cy="431800"/>
          </a:xfrm>
        </p:spPr>
        <p:txBody>
          <a:bodyPr>
            <a:noAutofit/>
          </a:bodyPr>
          <a:lstStyle>
            <a:lvl1pPr marL="0" marR="0" indent="0" algn="ctr" defTabSz="914354" rtl="0" eaLnBrk="1" fontAlgn="base" latinLnBrk="0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SzPct val="100000"/>
              <a:buFontTx/>
              <a:buNone/>
              <a:tabLst/>
              <a:defRPr sz="1600">
                <a:latin typeface="+mn-lt"/>
                <a:cs typeface="Gotham Extra Light" pitchFamily="50" charset="0"/>
              </a:defRPr>
            </a:lvl1pPr>
          </a:lstStyle>
          <a:p>
            <a:pPr marL="0" marR="0" lvl="0" indent="0" algn="ctr" defTabSz="914354" rtl="0" eaLnBrk="1" fontAlgn="base" latinLnBrk="0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SzPct val="100000"/>
              <a:buFontTx/>
              <a:buNone/>
              <a:tabLst/>
              <a:defRPr/>
            </a:pPr>
            <a:r>
              <a:rPr lang="en-US" dirty="0"/>
              <a:t>Title (optional)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918677" y="1239837"/>
            <a:ext cx="2614138" cy="431800"/>
          </a:xfrm>
        </p:spPr>
        <p:txBody>
          <a:bodyPr>
            <a:noAutofit/>
          </a:bodyPr>
          <a:lstStyle>
            <a:lvl1pPr marL="0" marR="0" indent="0" algn="ctr" defTabSz="914354" rtl="0" eaLnBrk="1" fontAlgn="base" latinLnBrk="0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SzPct val="100000"/>
              <a:buFontTx/>
              <a:buNone/>
              <a:tabLst/>
              <a:defRPr sz="1600">
                <a:latin typeface="+mn-lt"/>
                <a:cs typeface="Gotham Extra Light" pitchFamily="50" charset="0"/>
              </a:defRPr>
            </a:lvl1pPr>
          </a:lstStyle>
          <a:p>
            <a:pPr marL="0" marR="0" lvl="0" indent="0" algn="ctr" defTabSz="914354" rtl="0" eaLnBrk="1" fontAlgn="base" latinLnBrk="0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SzPct val="100000"/>
              <a:buFontTx/>
              <a:buNone/>
              <a:tabLst/>
              <a:defRPr/>
            </a:pPr>
            <a:r>
              <a:rPr lang="en-US" dirty="0"/>
              <a:t>Title (optional)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9"/>
          </p:nvPr>
        </p:nvSpPr>
        <p:spPr>
          <a:xfrm>
            <a:off x="611187" y="3296775"/>
            <a:ext cx="2608165" cy="1508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215989" indent="0">
              <a:buNone/>
              <a:defRPr sz="1051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20"/>
          </p:nvPr>
        </p:nvSpPr>
        <p:spPr>
          <a:xfrm>
            <a:off x="3264933" y="3289323"/>
            <a:ext cx="2614136" cy="1508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215989" indent="0">
              <a:buNone/>
              <a:defRPr sz="1051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21"/>
          </p:nvPr>
        </p:nvSpPr>
        <p:spPr>
          <a:xfrm>
            <a:off x="5918677" y="3296775"/>
            <a:ext cx="2614138" cy="1508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215989" indent="0">
              <a:buNone/>
              <a:defRPr sz="1051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48EB50-70FB-41CF-B4BB-2E874C0D1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14797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11187" y="2140724"/>
            <a:ext cx="2617113" cy="431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800">
                <a:latin typeface="+mn-lt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Title – only one line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261955" y="2140724"/>
            <a:ext cx="2617114" cy="431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800">
                <a:latin typeface="+mn-lt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Title – only one line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918677" y="2140723"/>
            <a:ext cx="2614138" cy="431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800">
                <a:latin typeface="+mn-lt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Title – only one line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9"/>
          </p:nvPr>
        </p:nvSpPr>
        <p:spPr>
          <a:xfrm>
            <a:off x="611188" y="3296775"/>
            <a:ext cx="2608164" cy="1508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215989" indent="0">
              <a:buNone/>
              <a:defRPr sz="1051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20"/>
          </p:nvPr>
        </p:nvSpPr>
        <p:spPr>
          <a:xfrm>
            <a:off x="3264933" y="3289323"/>
            <a:ext cx="2614136" cy="1508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215989" indent="0">
              <a:buNone/>
              <a:defRPr sz="1051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21"/>
          </p:nvPr>
        </p:nvSpPr>
        <p:spPr>
          <a:xfrm>
            <a:off x="5918677" y="3296775"/>
            <a:ext cx="2614138" cy="1508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215989" indent="0">
              <a:buNone/>
              <a:defRPr sz="1051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22A40F-1A23-4E67-8832-9471F9D1F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8033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39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+ ill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11190" y="1671642"/>
            <a:ext cx="1835999" cy="1449387"/>
          </a:xfrm>
          <a:prstGeom prst="rect">
            <a:avLst/>
          </a:prstGeom>
        </p:spPr>
        <p:txBody>
          <a:bodyPr/>
          <a:lstStyle/>
          <a:p>
            <a:endParaRPr lang="nb-NO" dirty="0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2637421" y="1671642"/>
            <a:ext cx="1836000" cy="1449387"/>
          </a:xfrm>
          <a:prstGeom prst="rect">
            <a:avLst/>
          </a:prstGeom>
        </p:spPr>
        <p:txBody>
          <a:bodyPr/>
          <a:lstStyle/>
          <a:p>
            <a:endParaRPr lang="nb-NO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2637421" y="3298756"/>
            <a:ext cx="1836000" cy="150812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395981" indent="-179992" algn="l">
              <a:defRPr sz="1000"/>
            </a:lvl2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6689888" y="3298755"/>
            <a:ext cx="1836000" cy="15081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215989" indent="0" algn="ctr">
              <a:buNone/>
              <a:defRPr sz="1200"/>
            </a:lvl2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4663655" y="1671642"/>
            <a:ext cx="1836000" cy="1449387"/>
          </a:xfrm>
          <a:prstGeom prst="rect">
            <a:avLst/>
          </a:prstGeom>
        </p:spPr>
        <p:txBody>
          <a:bodyPr/>
          <a:lstStyle/>
          <a:p>
            <a:endParaRPr lang="nb-NO" dirty="0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6689888" y="1671642"/>
            <a:ext cx="1836000" cy="1449387"/>
          </a:xfrm>
          <a:prstGeom prst="rect">
            <a:avLst/>
          </a:prstGeom>
        </p:spPr>
        <p:txBody>
          <a:bodyPr/>
          <a:lstStyle/>
          <a:p>
            <a:endParaRPr lang="nb-NO" dirty="0"/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9"/>
          </p:nvPr>
        </p:nvSpPr>
        <p:spPr>
          <a:xfrm>
            <a:off x="611190" y="3298755"/>
            <a:ext cx="1835999" cy="150812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/>
            </a:lvl1pPr>
            <a:lvl2pPr marL="395981" indent="-179992" algn="l">
              <a:defRPr sz="1000"/>
            </a:lvl2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20"/>
          </p:nvPr>
        </p:nvSpPr>
        <p:spPr>
          <a:xfrm>
            <a:off x="4663655" y="3295653"/>
            <a:ext cx="1836000" cy="15081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200"/>
              </a:spcBef>
              <a:spcAft>
                <a:spcPts val="200"/>
              </a:spcAft>
              <a:buNone/>
              <a:defRPr sz="1200"/>
            </a:lvl1pPr>
            <a:lvl2pPr marL="215989" indent="0" algn="ctr">
              <a:buNone/>
              <a:defRPr sz="1200"/>
            </a:lvl2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11189" y="1257854"/>
            <a:ext cx="1835999" cy="4318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latin typeface="+mn-lt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Title – one line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2637421" y="1257854"/>
            <a:ext cx="1836000" cy="4318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latin typeface="+mn-lt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Title –one line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6689888" y="1257853"/>
            <a:ext cx="1836000" cy="4318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latin typeface="+mn-lt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Title –one line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4663655" y="1257854"/>
            <a:ext cx="1836000" cy="4318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latin typeface="+mn-lt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Title –one line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13928A-B7ED-4060-ADBB-172A71B5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92497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color"/>
          <p:cNvSpPr/>
          <p:nvPr userDrawn="1"/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background image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/>
          <a:lstStyle/>
          <a:p>
            <a:endParaRPr lang="nb-NO" dirty="0"/>
          </a:p>
        </p:txBody>
      </p:sp>
      <p:sp>
        <p:nvSpPr>
          <p:cNvPr id="15" name="Header"/>
          <p:cNvSpPr>
            <a:spLocks noGrp="1"/>
          </p:cNvSpPr>
          <p:nvPr>
            <p:ph type="body" sz="quarter" idx="11" hasCustomPrompt="1"/>
          </p:nvPr>
        </p:nvSpPr>
        <p:spPr bwMode="auto">
          <a:xfrm>
            <a:off x="2" y="2772697"/>
            <a:ext cx="5866480" cy="1094453"/>
          </a:xfrm>
          <a:custGeom>
            <a:avLst/>
            <a:gdLst>
              <a:gd name="connsiteX0" fmla="*/ 0 w 5866480"/>
              <a:gd name="connsiteY0" fmla="*/ 0 h 1088555"/>
              <a:gd name="connsiteX1" fmla="*/ 5866480 w 5866480"/>
              <a:gd name="connsiteY1" fmla="*/ 0 h 1088555"/>
              <a:gd name="connsiteX2" fmla="*/ 5866480 w 5866480"/>
              <a:gd name="connsiteY2" fmla="*/ 1088555 h 1088555"/>
              <a:gd name="connsiteX3" fmla="*/ 0 w 5866480"/>
              <a:gd name="connsiteY3" fmla="*/ 1088555 h 1088555"/>
              <a:gd name="connsiteX4" fmla="*/ 0 w 5866480"/>
              <a:gd name="connsiteY4" fmla="*/ 0 h 1088555"/>
              <a:gd name="connsiteX0" fmla="*/ 0 w 5866480"/>
              <a:gd name="connsiteY0" fmla="*/ 5898 h 1094453"/>
              <a:gd name="connsiteX1" fmla="*/ 5262223 w 5866480"/>
              <a:gd name="connsiteY1" fmla="*/ 0 h 1094453"/>
              <a:gd name="connsiteX2" fmla="*/ 5866480 w 5866480"/>
              <a:gd name="connsiteY2" fmla="*/ 5898 h 1094453"/>
              <a:gd name="connsiteX3" fmla="*/ 5866480 w 5866480"/>
              <a:gd name="connsiteY3" fmla="*/ 1094453 h 1094453"/>
              <a:gd name="connsiteX4" fmla="*/ 0 w 5866480"/>
              <a:gd name="connsiteY4" fmla="*/ 1094453 h 1094453"/>
              <a:gd name="connsiteX5" fmla="*/ 0 w 5866480"/>
              <a:gd name="connsiteY5" fmla="*/ 5898 h 1094453"/>
              <a:gd name="connsiteX0" fmla="*/ 0 w 5866480"/>
              <a:gd name="connsiteY0" fmla="*/ 5898 h 1094453"/>
              <a:gd name="connsiteX1" fmla="*/ 5262223 w 5866480"/>
              <a:gd name="connsiteY1" fmla="*/ 0 h 1094453"/>
              <a:gd name="connsiteX2" fmla="*/ 5866480 w 5866480"/>
              <a:gd name="connsiteY2" fmla="*/ 5898 h 1094453"/>
              <a:gd name="connsiteX3" fmla="*/ 5863957 w 5866480"/>
              <a:gd name="connsiteY3" fmla="*/ 418854 h 1094453"/>
              <a:gd name="connsiteX4" fmla="*/ 5866480 w 5866480"/>
              <a:gd name="connsiteY4" fmla="*/ 1094453 h 1094453"/>
              <a:gd name="connsiteX5" fmla="*/ 0 w 5866480"/>
              <a:gd name="connsiteY5" fmla="*/ 1094453 h 1094453"/>
              <a:gd name="connsiteX6" fmla="*/ 0 w 5866480"/>
              <a:gd name="connsiteY6" fmla="*/ 5898 h 1094453"/>
              <a:gd name="connsiteX0" fmla="*/ 0 w 5866480"/>
              <a:gd name="connsiteY0" fmla="*/ 5898 h 1094453"/>
              <a:gd name="connsiteX1" fmla="*/ 5262223 w 5866480"/>
              <a:gd name="connsiteY1" fmla="*/ 0 h 1094453"/>
              <a:gd name="connsiteX2" fmla="*/ 5863957 w 5866480"/>
              <a:gd name="connsiteY2" fmla="*/ 418854 h 1094453"/>
              <a:gd name="connsiteX3" fmla="*/ 5866480 w 5866480"/>
              <a:gd name="connsiteY3" fmla="*/ 1094453 h 1094453"/>
              <a:gd name="connsiteX4" fmla="*/ 0 w 5866480"/>
              <a:gd name="connsiteY4" fmla="*/ 1094453 h 1094453"/>
              <a:gd name="connsiteX5" fmla="*/ 0 w 5866480"/>
              <a:gd name="connsiteY5" fmla="*/ 5898 h 109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66480" h="1094453">
                <a:moveTo>
                  <a:pt x="0" y="5898"/>
                </a:moveTo>
                <a:lnTo>
                  <a:pt x="5262223" y="0"/>
                </a:lnTo>
                <a:lnTo>
                  <a:pt x="5863957" y="418854"/>
                </a:lnTo>
                <a:lnTo>
                  <a:pt x="5866480" y="1094453"/>
                </a:lnTo>
                <a:lnTo>
                  <a:pt x="0" y="1094453"/>
                </a:lnTo>
                <a:lnTo>
                  <a:pt x="0" y="589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612000" tIns="182880" rIns="180000" bIns="108000">
            <a:noAutofit/>
          </a:bodyPr>
          <a:lstStyle>
            <a:lvl1pPr marL="0" indent="0">
              <a:lnSpc>
                <a:spcPts val="3500"/>
              </a:lnSpc>
              <a:buFont typeface="Arial" panose="020B0604020202020204" pitchFamily="34" charset="0"/>
              <a:buNone/>
              <a:defRPr sz="2800">
                <a:solidFill>
                  <a:schemeClr val="tx2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nb-NO" dirty="0" err="1"/>
              <a:t>Title</a:t>
            </a:r>
            <a:r>
              <a:rPr lang="nb-NO" dirty="0"/>
              <a:t>: 1 line w/sub, 2 </a:t>
            </a:r>
            <a:r>
              <a:rPr lang="nb-NO" dirty="0" err="1"/>
              <a:t>without</a:t>
            </a:r>
            <a:endParaRPr lang="nb-NO" dirty="0"/>
          </a:p>
        </p:txBody>
      </p:sp>
      <p:sp>
        <p:nvSpPr>
          <p:cNvPr id="6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3320478"/>
            <a:ext cx="5866480" cy="496406"/>
          </a:xfrm>
          <a:prstGeom prst="rect">
            <a:avLst/>
          </a:prstGeom>
          <a:noFill/>
        </p:spPr>
        <p:txBody>
          <a:bodyPr lIns="612000"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latin typeface="Gotham Book" pitchFamily="50" charset="0"/>
                <a:cs typeface="Gotham Book" pitchFamily="50" charset="0"/>
              </a:defRPr>
            </a:lvl1pPr>
          </a:lstStyle>
          <a:p>
            <a:pPr lvl="0"/>
            <a:r>
              <a:rPr lang="en-US" dirty="0"/>
              <a:t>Subline: 1 line only</a:t>
            </a:r>
          </a:p>
        </p:txBody>
      </p:sp>
    </p:spTree>
    <p:extLst>
      <p:ext uri="{BB962C8B-B14F-4D97-AF65-F5344CB8AC3E}">
        <p14:creationId xmlns:p14="http://schemas.microsoft.com/office/powerpoint/2010/main" val="1165620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19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243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color"/>
          <p:cNvSpPr/>
          <p:nvPr userDrawn="1"/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background image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/>
          <a:lstStyle/>
          <a:p>
            <a:endParaRPr lang="nb-NO" dirty="0"/>
          </a:p>
        </p:txBody>
      </p:sp>
      <p:sp>
        <p:nvSpPr>
          <p:cNvPr id="10" name="Header">
            <a:extLst>
              <a:ext uri="{FF2B5EF4-FFF2-40B4-BE49-F238E27FC236}">
                <a16:creationId xmlns:a16="http://schemas.microsoft.com/office/drawing/2014/main" id="{A16155B3-8C24-4E39-8CC9-015B8AA14C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auto">
          <a:xfrm>
            <a:off x="2" y="2772697"/>
            <a:ext cx="5866480" cy="1094453"/>
          </a:xfrm>
          <a:custGeom>
            <a:avLst/>
            <a:gdLst>
              <a:gd name="connsiteX0" fmla="*/ 0 w 5866480"/>
              <a:gd name="connsiteY0" fmla="*/ 0 h 1088555"/>
              <a:gd name="connsiteX1" fmla="*/ 5866480 w 5866480"/>
              <a:gd name="connsiteY1" fmla="*/ 0 h 1088555"/>
              <a:gd name="connsiteX2" fmla="*/ 5866480 w 5866480"/>
              <a:gd name="connsiteY2" fmla="*/ 1088555 h 1088555"/>
              <a:gd name="connsiteX3" fmla="*/ 0 w 5866480"/>
              <a:gd name="connsiteY3" fmla="*/ 1088555 h 1088555"/>
              <a:gd name="connsiteX4" fmla="*/ 0 w 5866480"/>
              <a:gd name="connsiteY4" fmla="*/ 0 h 1088555"/>
              <a:gd name="connsiteX0" fmla="*/ 0 w 5866480"/>
              <a:gd name="connsiteY0" fmla="*/ 5898 h 1094453"/>
              <a:gd name="connsiteX1" fmla="*/ 5262223 w 5866480"/>
              <a:gd name="connsiteY1" fmla="*/ 0 h 1094453"/>
              <a:gd name="connsiteX2" fmla="*/ 5866480 w 5866480"/>
              <a:gd name="connsiteY2" fmla="*/ 5898 h 1094453"/>
              <a:gd name="connsiteX3" fmla="*/ 5866480 w 5866480"/>
              <a:gd name="connsiteY3" fmla="*/ 1094453 h 1094453"/>
              <a:gd name="connsiteX4" fmla="*/ 0 w 5866480"/>
              <a:gd name="connsiteY4" fmla="*/ 1094453 h 1094453"/>
              <a:gd name="connsiteX5" fmla="*/ 0 w 5866480"/>
              <a:gd name="connsiteY5" fmla="*/ 5898 h 1094453"/>
              <a:gd name="connsiteX0" fmla="*/ 0 w 5866480"/>
              <a:gd name="connsiteY0" fmla="*/ 5898 h 1094453"/>
              <a:gd name="connsiteX1" fmla="*/ 5262223 w 5866480"/>
              <a:gd name="connsiteY1" fmla="*/ 0 h 1094453"/>
              <a:gd name="connsiteX2" fmla="*/ 5866480 w 5866480"/>
              <a:gd name="connsiteY2" fmla="*/ 5898 h 1094453"/>
              <a:gd name="connsiteX3" fmla="*/ 5863957 w 5866480"/>
              <a:gd name="connsiteY3" fmla="*/ 418854 h 1094453"/>
              <a:gd name="connsiteX4" fmla="*/ 5866480 w 5866480"/>
              <a:gd name="connsiteY4" fmla="*/ 1094453 h 1094453"/>
              <a:gd name="connsiteX5" fmla="*/ 0 w 5866480"/>
              <a:gd name="connsiteY5" fmla="*/ 1094453 h 1094453"/>
              <a:gd name="connsiteX6" fmla="*/ 0 w 5866480"/>
              <a:gd name="connsiteY6" fmla="*/ 5898 h 1094453"/>
              <a:gd name="connsiteX0" fmla="*/ 0 w 5866480"/>
              <a:gd name="connsiteY0" fmla="*/ 5898 h 1094453"/>
              <a:gd name="connsiteX1" fmla="*/ 5262223 w 5866480"/>
              <a:gd name="connsiteY1" fmla="*/ 0 h 1094453"/>
              <a:gd name="connsiteX2" fmla="*/ 5863957 w 5866480"/>
              <a:gd name="connsiteY2" fmla="*/ 418854 h 1094453"/>
              <a:gd name="connsiteX3" fmla="*/ 5866480 w 5866480"/>
              <a:gd name="connsiteY3" fmla="*/ 1094453 h 1094453"/>
              <a:gd name="connsiteX4" fmla="*/ 0 w 5866480"/>
              <a:gd name="connsiteY4" fmla="*/ 1094453 h 1094453"/>
              <a:gd name="connsiteX5" fmla="*/ 0 w 5866480"/>
              <a:gd name="connsiteY5" fmla="*/ 5898 h 109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66480" h="1094453">
                <a:moveTo>
                  <a:pt x="0" y="5898"/>
                </a:moveTo>
                <a:lnTo>
                  <a:pt x="5262223" y="0"/>
                </a:lnTo>
                <a:lnTo>
                  <a:pt x="5863957" y="418854"/>
                </a:lnTo>
                <a:lnTo>
                  <a:pt x="5866480" y="1094453"/>
                </a:lnTo>
                <a:lnTo>
                  <a:pt x="0" y="1094453"/>
                </a:lnTo>
                <a:lnTo>
                  <a:pt x="0" y="589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lIns="612000" tIns="182880" rIns="180000" bIns="108000">
            <a:noAutofit/>
          </a:bodyPr>
          <a:lstStyle>
            <a:lvl1pPr marL="0" indent="0">
              <a:lnSpc>
                <a:spcPts val="3500"/>
              </a:lnSpc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nb-NO" dirty="0" err="1"/>
              <a:t>Title</a:t>
            </a:r>
            <a:r>
              <a:rPr lang="nb-NO" dirty="0"/>
              <a:t>: 1 line w/sub, 2 </a:t>
            </a:r>
            <a:r>
              <a:rPr lang="nb-NO" dirty="0" err="1"/>
              <a:t>without</a:t>
            </a:r>
            <a:endParaRPr lang="nb-NO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4D7CBF15-49D0-460B-9412-30A2D24971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" y="3320478"/>
            <a:ext cx="5866480" cy="496406"/>
          </a:xfrm>
          <a:prstGeom prst="rect">
            <a:avLst/>
          </a:prstGeom>
          <a:noFill/>
        </p:spPr>
        <p:txBody>
          <a:bodyPr lIns="612000"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Gotham Book" pitchFamily="50" charset="0"/>
                <a:cs typeface="Gotham Book" pitchFamily="50" charset="0"/>
              </a:defRPr>
            </a:lvl1pPr>
          </a:lstStyle>
          <a:p>
            <a:pPr lvl="0"/>
            <a:r>
              <a:rPr lang="en-US" dirty="0"/>
              <a:t>Subline: 1 line only</a:t>
            </a:r>
          </a:p>
        </p:txBody>
      </p:sp>
    </p:spTree>
    <p:extLst>
      <p:ext uri="{BB962C8B-B14F-4D97-AF65-F5344CB8AC3E}">
        <p14:creationId xmlns:p14="http://schemas.microsoft.com/office/powerpoint/2010/main" val="41799407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19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243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Right Triangle 14"/>
          <p:cNvSpPr/>
          <p:nvPr userDrawn="1"/>
        </p:nvSpPr>
        <p:spPr>
          <a:xfrm rot="10800000">
            <a:off x="7550872" y="0"/>
            <a:ext cx="1597842" cy="1036948"/>
          </a:xfrm>
          <a:custGeom>
            <a:avLst/>
            <a:gdLst>
              <a:gd name="connsiteX0" fmla="*/ 0 w 1461154"/>
              <a:gd name="connsiteY0" fmla="*/ 1461154 h 1461154"/>
              <a:gd name="connsiteX1" fmla="*/ 0 w 1461154"/>
              <a:gd name="connsiteY1" fmla="*/ 0 h 1461154"/>
              <a:gd name="connsiteX2" fmla="*/ 1461154 w 1461154"/>
              <a:gd name="connsiteY2" fmla="*/ 1461154 h 1461154"/>
              <a:gd name="connsiteX3" fmla="*/ 0 w 1461154"/>
              <a:gd name="connsiteY3" fmla="*/ 1461154 h 1461154"/>
              <a:gd name="connsiteX0" fmla="*/ 0 w 1593129"/>
              <a:gd name="connsiteY0" fmla="*/ 1461154 h 1461154"/>
              <a:gd name="connsiteX1" fmla="*/ 0 w 1593129"/>
              <a:gd name="connsiteY1" fmla="*/ 0 h 1461154"/>
              <a:gd name="connsiteX2" fmla="*/ 1593129 w 1593129"/>
              <a:gd name="connsiteY2" fmla="*/ 1461154 h 1461154"/>
              <a:gd name="connsiteX3" fmla="*/ 0 w 1593129"/>
              <a:gd name="connsiteY3" fmla="*/ 1461154 h 1461154"/>
              <a:gd name="connsiteX0" fmla="*/ 4713 w 1597842"/>
              <a:gd name="connsiteY0" fmla="*/ 1036948 h 1036948"/>
              <a:gd name="connsiteX1" fmla="*/ 0 w 1597842"/>
              <a:gd name="connsiteY1" fmla="*/ 0 h 1036948"/>
              <a:gd name="connsiteX2" fmla="*/ 1597842 w 1597842"/>
              <a:gd name="connsiteY2" fmla="*/ 1036948 h 1036948"/>
              <a:gd name="connsiteX3" fmla="*/ 4713 w 1597842"/>
              <a:gd name="connsiteY3" fmla="*/ 1036948 h 103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842" h="1036948">
                <a:moveTo>
                  <a:pt x="4713" y="1036948"/>
                </a:moveTo>
                <a:lnTo>
                  <a:pt x="0" y="0"/>
                </a:lnTo>
                <a:lnTo>
                  <a:pt x="1597842" y="1036948"/>
                </a:lnTo>
                <a:lnTo>
                  <a:pt x="4713" y="1036948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2B933954-D61D-4666-83FA-EB32E7B36D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" y="0"/>
            <a:ext cx="9144001" cy="51435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nb-NO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382B4A6-9C12-4A5E-8BF5-8A1F72D6B8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1188" y="971550"/>
            <a:ext cx="7921626" cy="1246413"/>
          </a:xfrm>
          <a:prstGeom prst="rect">
            <a:avLst/>
          </a:prstGeom>
          <a:noFill/>
        </p:spPr>
        <p:txBody>
          <a:bodyPr lIns="612000" tIns="108000" rIns="180000" bIns="108000" anchor="t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solidFill>
                  <a:schemeClr val="bg1"/>
                </a:solidFill>
                <a:latin typeface="Gotham Extra Light" pitchFamily="50" charset="0"/>
                <a:cs typeface="Gotham Extra Light" pitchFamily="50" charset="0"/>
              </a:defRPr>
            </a:lvl1pPr>
          </a:lstStyle>
          <a:p>
            <a:pPr lvl="0"/>
            <a:r>
              <a:rPr lang="en-US" dirty="0"/>
              <a:t>Insert text here </a:t>
            </a:r>
            <a:br>
              <a:rPr lang="en-US" dirty="0"/>
            </a:br>
            <a:r>
              <a:rPr lang="en-US" dirty="0"/>
              <a:t>max 2 lines!</a:t>
            </a:r>
            <a:endParaRPr lang="nb-NO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CDFD79C6-6A3E-4BA4-A060-6177CB05CAC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1188" y="2289465"/>
            <a:ext cx="7921625" cy="331986"/>
          </a:xfrm>
          <a:prstGeom prst="rect">
            <a:avLst/>
          </a:prstGeom>
        </p:spPr>
        <p:txBody>
          <a:bodyPr lIns="61200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  <a:latin typeface="Gotham Medium" pitchFamily="50" charset="0"/>
                <a:cs typeface="Gotham Medium" pitchFamily="50" charset="0"/>
              </a:defRPr>
            </a:lvl1pPr>
          </a:lstStyle>
          <a:p>
            <a:pPr lvl="0"/>
            <a:r>
              <a:rPr lang="en-US" dirty="0"/>
              <a:t>Insert subtext if needed </a:t>
            </a:r>
          </a:p>
        </p:txBody>
      </p:sp>
    </p:spTree>
    <p:extLst>
      <p:ext uri="{BB962C8B-B14F-4D97-AF65-F5344CB8AC3E}">
        <p14:creationId xmlns:p14="http://schemas.microsoft.com/office/powerpoint/2010/main" val="15342746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24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243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photo_mess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4"/>
            <a:ext cx="9144000" cy="5143496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07814" y="2104733"/>
            <a:ext cx="2737405" cy="621709"/>
          </a:xfrm>
          <a:solidFill>
            <a:schemeClr val="accent1"/>
          </a:solidFill>
        </p:spPr>
        <p:txBody>
          <a:bodyPr lIns="164592" tIns="164592" rIns="164592" bIns="164592">
            <a:spAutoFit/>
          </a:bodyPr>
          <a:lstStyle>
            <a:lvl1pPr marL="0" indent="0" algn="ctr">
              <a:buNone/>
              <a:defRPr lang="en-US" sz="1600" kern="1200" baseline="0" dirty="0">
                <a:solidFill>
                  <a:schemeClr val="bg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437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24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243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photo_mess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7725D1-AD72-4356-A42A-132A9722DA4F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4"/>
            <a:ext cx="9144000" cy="5143496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07814" y="2104733"/>
            <a:ext cx="2737405" cy="652486"/>
          </a:xfrm>
          <a:solidFill>
            <a:schemeClr val="bg1"/>
          </a:solidFill>
        </p:spPr>
        <p:txBody>
          <a:bodyPr lIns="164592" tIns="164592" rIns="164592" bIns="164592">
            <a:spAutoFit/>
          </a:bodyPr>
          <a:lstStyle>
            <a:lvl1pPr marL="0" indent="0" algn="ctr">
              <a:buNone/>
              <a:defRPr lang="en-US" sz="1600" kern="1200" baseline="0" dirty="0">
                <a:solidFill>
                  <a:schemeClr val="accent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334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24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243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photo_multiple mess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4"/>
            <a:ext cx="9144000" cy="5143496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07814" y="1027648"/>
            <a:ext cx="2737405" cy="578620"/>
          </a:xfrm>
          <a:solidFill>
            <a:schemeClr val="accent1"/>
          </a:solidFill>
        </p:spPr>
        <p:txBody>
          <a:bodyPr lIns="164592" tIns="164592" rIns="164592" bIns="164592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bg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627781" y="2260897"/>
            <a:ext cx="2737405" cy="578620"/>
          </a:xfrm>
          <a:solidFill>
            <a:srgbClr val="0070C0"/>
          </a:solidFill>
        </p:spPr>
        <p:txBody>
          <a:bodyPr lIns="164592" tIns="164592" rIns="164592" bIns="164592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bg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807814" y="3556295"/>
            <a:ext cx="2737405" cy="578620"/>
          </a:xfrm>
          <a:solidFill>
            <a:srgbClr val="002060"/>
          </a:solidFill>
        </p:spPr>
        <p:txBody>
          <a:bodyPr lIns="164592" tIns="164592" rIns="164592" bIns="164592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bg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625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24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243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photo_multiple mess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2F0FCC6-6D05-417B-8812-1E9A0E3CEC42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4"/>
            <a:ext cx="9144000" cy="5143496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07814" y="1027648"/>
            <a:ext cx="2737405" cy="578620"/>
          </a:xfrm>
          <a:solidFill>
            <a:schemeClr val="bg1"/>
          </a:solidFill>
        </p:spPr>
        <p:txBody>
          <a:bodyPr lIns="164592" tIns="164592" rIns="164592" bIns="164592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accent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627781" y="2260897"/>
            <a:ext cx="2737405" cy="578620"/>
          </a:xfrm>
          <a:solidFill>
            <a:schemeClr val="bg1"/>
          </a:solidFill>
        </p:spPr>
        <p:txBody>
          <a:bodyPr lIns="164592" tIns="164592" rIns="164592" bIns="164592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accent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807814" y="3556295"/>
            <a:ext cx="2737405" cy="578620"/>
          </a:xfrm>
          <a:solidFill>
            <a:schemeClr val="bg1"/>
          </a:solidFill>
        </p:spPr>
        <p:txBody>
          <a:bodyPr lIns="164592" tIns="164592" rIns="164592" bIns="164592">
            <a:spAutoFit/>
          </a:bodyPr>
          <a:lstStyle>
            <a:lvl1pPr marL="0" indent="0" algn="ctr">
              <a:lnSpc>
                <a:spcPct val="100000"/>
              </a:lnSpc>
              <a:buNone/>
              <a:defRPr lang="en-US" sz="1600" kern="1200" baseline="0" dirty="0">
                <a:solidFill>
                  <a:schemeClr val="accent1"/>
                </a:solidFill>
                <a:latin typeface="Gotham Light" pitchFamily="50" charset="0"/>
                <a:ea typeface="+mn-ea"/>
                <a:cs typeface="Gotham Light" pitchFamily="50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984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24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243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Top banner"/>
          <p:cNvGrpSpPr/>
          <p:nvPr userDrawn="1"/>
        </p:nvGrpSpPr>
        <p:grpSpPr>
          <a:xfrm>
            <a:off x="0" y="-2"/>
            <a:ext cx="9148711" cy="296429"/>
            <a:chOff x="0" y="-2"/>
            <a:chExt cx="9148711" cy="296429"/>
          </a:xfrm>
        </p:grpSpPr>
        <p:sp>
          <p:nvSpPr>
            <p:cNvPr id="11" name="BG shape"/>
            <p:cNvSpPr/>
            <p:nvPr userDrawn="1"/>
          </p:nvSpPr>
          <p:spPr>
            <a:xfrm>
              <a:off x="0" y="4"/>
              <a:ext cx="9144000" cy="2743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16" name="Nordic Semiconductor"/>
            <p:cNvSpPr txBox="1">
              <a:spLocks/>
            </p:cNvSpPr>
            <p:nvPr userDrawn="1"/>
          </p:nvSpPr>
          <p:spPr>
            <a:xfrm>
              <a:off x="518186" y="32109"/>
              <a:ext cx="3315687" cy="264318"/>
            </a:xfrm>
            <a:prstGeom prst="rect">
              <a:avLst/>
            </a:prstGeom>
          </p:spPr>
          <p:txBody>
            <a:bodyPr/>
            <a:lstStyle>
              <a:lvl1pPr marL="0" indent="0" algn="l" rtl="0" eaLnBrk="1" fontAlgn="base" hangingPunct="1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 2" pitchFamily="18" charset="2"/>
                <a:buNone/>
                <a:defRPr sz="1050" kern="1200" baseline="0">
                  <a:solidFill>
                    <a:schemeClr val="accent1"/>
                  </a:solidFill>
                  <a:latin typeface="Gotham Medium" pitchFamily="50" charset="0"/>
                  <a:ea typeface="+mn-ea"/>
                  <a:cs typeface="Gotham Medium" pitchFamily="50" charset="0"/>
                </a:defRPr>
              </a:lvl1pPr>
              <a:lvl2pPr marL="457200" indent="-228600" algn="l" rtl="0" eaLnBrk="1" fontAlgn="base" hangingPunct="1">
                <a:lnSpc>
                  <a:spcPct val="120000"/>
                </a:lnSpc>
                <a:spcBef>
                  <a:spcPts val="200"/>
                </a:spcBef>
                <a:spcAft>
                  <a:spcPct val="0"/>
                </a:spcAft>
                <a:buClr>
                  <a:srgbClr val="0E4367"/>
                </a:buClr>
                <a:buSzPct val="100000"/>
                <a:buFont typeface="Wingdings 2" pitchFamily="18" charset="2"/>
                <a:buChar char="¡"/>
                <a:defRPr sz="1600" kern="1200">
                  <a:solidFill>
                    <a:schemeClr val="tx2"/>
                  </a:solidFill>
                  <a:latin typeface="Gotham Book" pitchFamily="50" charset="0"/>
                  <a:ea typeface="+mn-ea"/>
                  <a:cs typeface="Gotham Book" pitchFamily="50" charset="0"/>
                </a:defRPr>
              </a:lvl2pPr>
              <a:lvl3pPr marL="685800" indent="-228600" algn="l" rtl="0" eaLnBrk="1" fontAlgn="base" hangingPunct="1">
                <a:lnSpc>
                  <a:spcPct val="120000"/>
                </a:lnSpc>
                <a:spcBef>
                  <a:spcPts val="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600" kern="1200">
                  <a:solidFill>
                    <a:schemeClr val="tx2"/>
                  </a:solidFill>
                  <a:latin typeface="Gotham Book" pitchFamily="50" charset="0"/>
                  <a:ea typeface="+mn-ea"/>
                  <a:cs typeface="Gotham Book" pitchFamily="50" charset="0"/>
                </a:defRPr>
              </a:lvl3pPr>
              <a:lvl4pPr marL="914400" indent="-228600" algn="l" rtl="0" eaLnBrk="1" fontAlgn="base" hangingPunct="1">
                <a:lnSpc>
                  <a:spcPct val="120000"/>
                </a:lnSpc>
                <a:spcBef>
                  <a:spcPts val="0"/>
                </a:spcBef>
                <a:spcAft>
                  <a:spcPct val="0"/>
                </a:spcAft>
                <a:buClr>
                  <a:srgbClr val="0E4367"/>
                </a:buClr>
                <a:buSzPct val="100000"/>
                <a:buFont typeface="Wingdings 2" pitchFamily="18" charset="2"/>
                <a:buChar char="¡"/>
                <a:defRPr sz="1600" kern="1200">
                  <a:solidFill>
                    <a:schemeClr val="tx2"/>
                  </a:solidFill>
                  <a:latin typeface="Gotham Book" pitchFamily="50" charset="0"/>
                  <a:ea typeface="+mn-ea"/>
                  <a:cs typeface="Gotham Book" pitchFamily="50" charset="0"/>
                </a:defRPr>
              </a:lvl4pPr>
              <a:lvl5pPr marL="1143000" indent="-228600" algn="l" rtl="0" eaLnBrk="1" fontAlgn="base" hangingPunct="1">
                <a:lnSpc>
                  <a:spcPct val="120000"/>
                </a:lnSpc>
                <a:spcBef>
                  <a:spcPts val="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600" kern="1200">
                  <a:solidFill>
                    <a:schemeClr val="tx2"/>
                  </a:solidFill>
                  <a:latin typeface="Gotham Book" pitchFamily="50" charset="0"/>
                  <a:ea typeface="+mn-ea"/>
                  <a:cs typeface="Gotham Book" pitchFamily="50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kern="1200" dirty="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kern="1200" dirty="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kern="1200" dirty="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kern="1200" dirty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650" dirty="0">
                  <a:solidFill>
                    <a:schemeClr val="bg1"/>
                  </a:solidFill>
                </a:rPr>
                <a:t>© Nordic Semiconductor</a:t>
              </a:r>
              <a:endParaRPr lang="nb-NO" sz="650" dirty="0">
                <a:solidFill>
                  <a:schemeClr val="bg1"/>
                </a:solidFill>
              </a:endParaRPr>
            </a:p>
          </p:txBody>
        </p:sp>
        <p:sp>
          <p:nvSpPr>
            <p:cNvPr id="18" name="Corner shape"/>
            <p:cNvSpPr/>
            <p:nvPr userDrawn="1"/>
          </p:nvSpPr>
          <p:spPr>
            <a:xfrm rot="10800000">
              <a:off x="8826758" y="-2"/>
              <a:ext cx="321953" cy="208937"/>
            </a:xfrm>
            <a:custGeom>
              <a:avLst/>
              <a:gdLst>
                <a:gd name="connsiteX0" fmla="*/ 0 w 1461154"/>
                <a:gd name="connsiteY0" fmla="*/ 1461154 h 1461154"/>
                <a:gd name="connsiteX1" fmla="*/ 0 w 1461154"/>
                <a:gd name="connsiteY1" fmla="*/ 0 h 1461154"/>
                <a:gd name="connsiteX2" fmla="*/ 1461154 w 1461154"/>
                <a:gd name="connsiteY2" fmla="*/ 1461154 h 1461154"/>
                <a:gd name="connsiteX3" fmla="*/ 0 w 1461154"/>
                <a:gd name="connsiteY3" fmla="*/ 1461154 h 1461154"/>
                <a:gd name="connsiteX0" fmla="*/ 0 w 1593129"/>
                <a:gd name="connsiteY0" fmla="*/ 1461154 h 1461154"/>
                <a:gd name="connsiteX1" fmla="*/ 0 w 1593129"/>
                <a:gd name="connsiteY1" fmla="*/ 0 h 1461154"/>
                <a:gd name="connsiteX2" fmla="*/ 1593129 w 1593129"/>
                <a:gd name="connsiteY2" fmla="*/ 1461154 h 1461154"/>
                <a:gd name="connsiteX3" fmla="*/ 0 w 1593129"/>
                <a:gd name="connsiteY3" fmla="*/ 1461154 h 1461154"/>
                <a:gd name="connsiteX0" fmla="*/ 4713 w 1597842"/>
                <a:gd name="connsiteY0" fmla="*/ 1036948 h 1036948"/>
                <a:gd name="connsiteX1" fmla="*/ 0 w 1597842"/>
                <a:gd name="connsiteY1" fmla="*/ 0 h 1036948"/>
                <a:gd name="connsiteX2" fmla="*/ 1597842 w 1597842"/>
                <a:gd name="connsiteY2" fmla="*/ 1036948 h 1036948"/>
                <a:gd name="connsiteX3" fmla="*/ 4713 w 1597842"/>
                <a:gd name="connsiteY3" fmla="*/ 1036948 h 103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842" h="1036948">
                  <a:moveTo>
                    <a:pt x="4713" y="1036948"/>
                  </a:moveTo>
                  <a:lnTo>
                    <a:pt x="0" y="0"/>
                  </a:lnTo>
                  <a:lnTo>
                    <a:pt x="1597842" y="1036948"/>
                  </a:lnTo>
                  <a:lnTo>
                    <a:pt x="4713" y="1036948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611188" y="589331"/>
            <a:ext cx="7921627" cy="509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b-NO" dirty="0" err="1"/>
              <a:t>Title</a:t>
            </a:r>
            <a:r>
              <a:rPr lang="nb-NO" dirty="0"/>
              <a:t> </a:t>
            </a:r>
            <a:r>
              <a:rPr lang="nb-NO" dirty="0" err="1"/>
              <a:t>one</a:t>
            </a:r>
            <a:r>
              <a:rPr lang="nb-NO" dirty="0"/>
              <a:t> line </a:t>
            </a:r>
            <a:r>
              <a:rPr lang="nb-NO" dirty="0" err="1"/>
              <a:t>only</a:t>
            </a:r>
            <a:r>
              <a:rPr lang="nb-NO" dirty="0"/>
              <a:t>!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11190" y="1239895"/>
            <a:ext cx="7921625" cy="3461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 err="1"/>
              <a:t>Ffsdfd</a:t>
            </a:r>
            <a:endParaRPr lang="en-US" dirty="0"/>
          </a:p>
        </p:txBody>
      </p:sp>
      <p:grpSp>
        <p:nvGrpSpPr>
          <p:cNvPr id="3" name="Stricktly confidential" hidden="1"/>
          <p:cNvGrpSpPr/>
          <p:nvPr userDrawn="1"/>
        </p:nvGrpSpPr>
        <p:grpSpPr>
          <a:xfrm>
            <a:off x="6187338" y="-2"/>
            <a:ext cx="2956663" cy="319415"/>
            <a:chOff x="6187338" y="-2"/>
            <a:chExt cx="2956663" cy="319415"/>
          </a:xfrm>
        </p:grpSpPr>
        <p:sp>
          <p:nvSpPr>
            <p:cNvPr id="23" name="BG red"/>
            <p:cNvSpPr/>
            <p:nvPr userDrawn="1"/>
          </p:nvSpPr>
          <p:spPr>
            <a:xfrm>
              <a:off x="6187338" y="-2"/>
              <a:ext cx="2956663" cy="274320"/>
            </a:xfrm>
            <a:custGeom>
              <a:avLst/>
              <a:gdLst>
                <a:gd name="connsiteX0" fmla="*/ 0 w 2956663"/>
                <a:gd name="connsiteY0" fmla="*/ 0 h 274320"/>
                <a:gd name="connsiteX1" fmla="*/ 2956663 w 2956663"/>
                <a:gd name="connsiteY1" fmla="*/ 0 h 274320"/>
                <a:gd name="connsiteX2" fmla="*/ 2956663 w 2956663"/>
                <a:gd name="connsiteY2" fmla="*/ 274320 h 274320"/>
                <a:gd name="connsiteX3" fmla="*/ 422704 w 2956663"/>
                <a:gd name="connsiteY3" fmla="*/ 274320 h 2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6663" h="274320">
                  <a:moveTo>
                    <a:pt x="0" y="0"/>
                  </a:moveTo>
                  <a:lnTo>
                    <a:pt x="2956663" y="0"/>
                  </a:lnTo>
                  <a:lnTo>
                    <a:pt x="2956663" y="274320"/>
                  </a:lnTo>
                  <a:lnTo>
                    <a:pt x="422704" y="274320"/>
                  </a:lnTo>
                  <a:close/>
                </a:path>
              </a:pathLst>
            </a:custGeom>
            <a:solidFill>
              <a:srgbClr val="FF585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text strictly"/>
            <p:cNvSpPr txBox="1">
              <a:spLocks/>
            </p:cNvSpPr>
            <p:nvPr/>
          </p:nvSpPr>
          <p:spPr>
            <a:xfrm>
              <a:off x="6217642" y="32109"/>
              <a:ext cx="2407772" cy="287304"/>
            </a:xfrm>
            <a:prstGeom prst="rect">
              <a:avLst/>
            </a:prstGeom>
          </p:spPr>
          <p:txBody>
            <a:bodyPr/>
            <a:lstStyle>
              <a:lvl1pPr marL="0" indent="0" algn="l" rtl="0" eaLnBrk="1" fontAlgn="base" hangingPunct="1">
                <a:lnSpc>
                  <a:spcPct val="120000"/>
                </a:lnSpc>
                <a:spcBef>
                  <a:spcPts val="50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 2" pitchFamily="18" charset="2"/>
                <a:buNone/>
                <a:defRPr sz="1050" kern="1200" baseline="0">
                  <a:solidFill>
                    <a:schemeClr val="accent1"/>
                  </a:solidFill>
                  <a:latin typeface="Gotham Medium" pitchFamily="50" charset="0"/>
                  <a:ea typeface="+mn-ea"/>
                  <a:cs typeface="Gotham Medium" pitchFamily="50" charset="0"/>
                </a:defRPr>
              </a:lvl1pPr>
              <a:lvl2pPr marL="457200" indent="-228600" algn="l" rtl="0" eaLnBrk="1" fontAlgn="base" hangingPunct="1">
                <a:lnSpc>
                  <a:spcPct val="120000"/>
                </a:lnSpc>
                <a:spcBef>
                  <a:spcPts val="200"/>
                </a:spcBef>
                <a:spcAft>
                  <a:spcPct val="0"/>
                </a:spcAft>
                <a:buClr>
                  <a:srgbClr val="0E4367"/>
                </a:buClr>
                <a:buSzPct val="100000"/>
                <a:buFont typeface="Wingdings 2" pitchFamily="18" charset="2"/>
                <a:buChar char="¡"/>
                <a:defRPr sz="1600" kern="1200">
                  <a:solidFill>
                    <a:schemeClr val="tx2"/>
                  </a:solidFill>
                  <a:latin typeface="Gotham Book" pitchFamily="50" charset="0"/>
                  <a:ea typeface="+mn-ea"/>
                  <a:cs typeface="Gotham Book" pitchFamily="50" charset="0"/>
                </a:defRPr>
              </a:lvl2pPr>
              <a:lvl3pPr marL="685800" indent="-228600" algn="l" rtl="0" eaLnBrk="1" fontAlgn="base" hangingPunct="1">
                <a:lnSpc>
                  <a:spcPct val="120000"/>
                </a:lnSpc>
                <a:spcBef>
                  <a:spcPts val="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600" kern="1200">
                  <a:solidFill>
                    <a:schemeClr val="tx2"/>
                  </a:solidFill>
                  <a:latin typeface="Gotham Book" pitchFamily="50" charset="0"/>
                  <a:ea typeface="+mn-ea"/>
                  <a:cs typeface="Gotham Book" pitchFamily="50" charset="0"/>
                </a:defRPr>
              </a:lvl3pPr>
              <a:lvl4pPr marL="914400" indent="-228600" algn="l" rtl="0" eaLnBrk="1" fontAlgn="base" hangingPunct="1">
                <a:lnSpc>
                  <a:spcPct val="120000"/>
                </a:lnSpc>
                <a:spcBef>
                  <a:spcPts val="0"/>
                </a:spcBef>
                <a:spcAft>
                  <a:spcPct val="0"/>
                </a:spcAft>
                <a:buClr>
                  <a:srgbClr val="0E4367"/>
                </a:buClr>
                <a:buSzPct val="100000"/>
                <a:buFont typeface="Wingdings 2" pitchFamily="18" charset="2"/>
                <a:buChar char="¡"/>
                <a:defRPr sz="1600" kern="1200">
                  <a:solidFill>
                    <a:schemeClr val="tx2"/>
                  </a:solidFill>
                  <a:latin typeface="Gotham Book" pitchFamily="50" charset="0"/>
                  <a:ea typeface="+mn-ea"/>
                  <a:cs typeface="Gotham Book" pitchFamily="50" charset="0"/>
                </a:defRPr>
              </a:lvl4pPr>
              <a:lvl5pPr marL="1143000" indent="-228600" algn="l" rtl="0" eaLnBrk="1" fontAlgn="base" hangingPunct="1">
                <a:lnSpc>
                  <a:spcPct val="120000"/>
                </a:lnSpc>
                <a:spcBef>
                  <a:spcPts val="0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 2" pitchFamily="18" charset="2"/>
                <a:buChar char="¡"/>
                <a:defRPr sz="1600" kern="1200">
                  <a:solidFill>
                    <a:schemeClr val="tx2"/>
                  </a:solidFill>
                  <a:latin typeface="Gotham Book" pitchFamily="50" charset="0"/>
                  <a:ea typeface="+mn-ea"/>
                  <a:cs typeface="Gotham Book" pitchFamily="50" charset="0"/>
                </a:defRPr>
              </a:lvl5pPr>
              <a:lvl6pPr marL="1377950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kern="1200" dirty="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1603375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kern="1200" dirty="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1830388" indent="-228600" algn="l" defTabSz="914400" rtl="0" eaLnBrk="1" latinLnBrk="0" hangingPunct="1">
                <a:spcBef>
                  <a:spcPct val="20000"/>
                </a:spcBef>
                <a:buClr>
                  <a:schemeClr val="accent1">
                    <a:lumMod val="50000"/>
                  </a:schemeClr>
                </a:buClr>
                <a:buFont typeface="Wingdings 2" pitchFamily="18" charset="2"/>
                <a:buChar char=""/>
                <a:defRPr lang="en-US" sz="1800" kern="1200" dirty="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057400" indent="-228600" algn="l" defTabSz="914400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Wingdings 2" pitchFamily="18" charset="2"/>
                <a:buChar char=""/>
                <a:defRPr lang="en-US" sz="1800" kern="1200" dirty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650" dirty="0">
                  <a:solidFill>
                    <a:schemeClr val="bg1"/>
                  </a:solidFill>
                </a:rPr>
                <a:t>STRICTLY CONFIDENTIAL</a:t>
              </a:r>
              <a:endParaRPr lang="nb-NO" sz="650" dirty="0">
                <a:solidFill>
                  <a:schemeClr val="bg1"/>
                </a:solidFill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87" r:id="rId2"/>
    <p:sldLayoutId id="2147483750" r:id="rId3"/>
    <p:sldLayoutId id="2147483782" r:id="rId4"/>
    <p:sldLayoutId id="2147483781" r:id="rId5"/>
    <p:sldLayoutId id="2147483788" r:id="rId6"/>
    <p:sldLayoutId id="2147483796" r:id="rId7"/>
    <p:sldLayoutId id="2147483789" r:id="rId8"/>
    <p:sldLayoutId id="2147483797" r:id="rId9"/>
    <p:sldLayoutId id="2147483790" r:id="rId10"/>
    <p:sldLayoutId id="2147483798" r:id="rId11"/>
    <p:sldLayoutId id="2147483742" r:id="rId12"/>
    <p:sldLayoutId id="2147483794" r:id="rId13"/>
    <p:sldLayoutId id="2147483740" r:id="rId14"/>
    <p:sldLayoutId id="2147483792" r:id="rId15"/>
    <p:sldLayoutId id="2147483743" r:id="rId16"/>
    <p:sldLayoutId id="2147483795" r:id="rId17"/>
    <p:sldLayoutId id="2147483756" r:id="rId18"/>
    <p:sldLayoutId id="2147483759" r:id="rId19"/>
    <p:sldLayoutId id="2147483757" r:id="rId20"/>
    <p:sldLayoutId id="2147483758" r:id="rId21"/>
    <p:sldLayoutId id="2147483754" r:id="rId22"/>
    <p:sldLayoutId id="2147483744" r:id="rId23"/>
    <p:sldLayoutId id="2147483753" r:id="rId24"/>
    <p:sldLayoutId id="2147483760" r:id="rId25"/>
    <p:sldLayoutId id="2147483752" r:id="rId26"/>
    <p:sldLayoutId id="2147483745" r:id="rId27"/>
    <p:sldLayoutId id="2147483755" r:id="rId28"/>
    <p:sldLayoutId id="2147483747" r:id="rId29"/>
  </p:sldLayoutIdLst>
  <p:hf sldNum="0" hdr="0" dt="0"/>
  <p:txStyles>
    <p:titleStyle>
      <a:lvl1pPr algn="l" rtl="0" eaLnBrk="1" fontAlgn="base" hangingPunct="1">
        <a:lnSpc>
          <a:spcPts val="3500"/>
        </a:lnSpc>
        <a:spcBef>
          <a:spcPct val="0"/>
        </a:spcBef>
        <a:spcAft>
          <a:spcPct val="0"/>
        </a:spcAft>
        <a:defRPr sz="2800" kern="1200">
          <a:solidFill>
            <a:schemeClr val="accent1"/>
          </a:solidFill>
          <a:latin typeface="Gotham Extra Light" pitchFamily="50" charset="0"/>
          <a:ea typeface="+mj-ea"/>
          <a:cs typeface="Gotham Extra Light" pitchFamily="50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5pPr>
      <a:lvl6pPr marL="457178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6pPr>
      <a:lvl7pPr marL="914354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7pPr>
      <a:lvl8pPr marL="1371532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8pPr>
      <a:lvl9pPr marL="1828709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9pPr>
    </p:titleStyle>
    <p:bodyStyle>
      <a:lvl1pPr marL="233989" indent="-233989" algn="l" rtl="0" eaLnBrk="1" fontAlgn="base" hangingPunct="1">
        <a:lnSpc>
          <a:spcPct val="130000"/>
        </a:lnSpc>
        <a:spcBef>
          <a:spcPts val="40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Gotham Light" pitchFamily="50" charset="0"/>
          <a:ea typeface="+mn-ea"/>
          <a:cs typeface="Gotham Light" pitchFamily="50" charset="0"/>
        </a:defRPr>
      </a:lvl1pPr>
      <a:lvl2pPr marL="377981" indent="-233989" algn="l" rtl="0" eaLnBrk="1" fontAlgn="base" hangingPunct="1">
        <a:lnSpc>
          <a:spcPct val="130000"/>
        </a:lnSpc>
        <a:spcBef>
          <a:spcPts val="200"/>
        </a:spcBef>
        <a:spcAft>
          <a:spcPts val="200"/>
        </a:spcAft>
        <a:buClr>
          <a:schemeClr val="accent1"/>
        </a:buClr>
        <a:buSzPct val="8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Gotham Light" pitchFamily="50" charset="0"/>
          <a:ea typeface="+mn-ea"/>
          <a:cs typeface="Gotham Light" pitchFamily="50" charset="0"/>
        </a:defRPr>
      </a:lvl2pPr>
      <a:lvl3pPr marL="611970" indent="-179992" algn="l" rtl="0" eaLnBrk="1" fontAlgn="base" hangingPunct="1">
        <a:lnSpc>
          <a:spcPct val="120000"/>
        </a:lnSpc>
        <a:spcBef>
          <a:spcPts val="200"/>
        </a:spcBef>
        <a:spcAft>
          <a:spcPts val="200"/>
        </a:spcAft>
        <a:buClr>
          <a:schemeClr val="accent3"/>
        </a:buClr>
        <a:buSzPct val="85000"/>
        <a:buFontTx/>
        <a:buBlip>
          <a:blip r:embed="rId31"/>
        </a:buBlip>
        <a:defRPr sz="1000" i="0" kern="1200">
          <a:solidFill>
            <a:schemeClr val="tx2"/>
          </a:solidFill>
          <a:latin typeface="Gotham Book" pitchFamily="50" charset="0"/>
          <a:ea typeface="+mn-ea"/>
          <a:cs typeface="Gotham Book" pitchFamily="50" charset="0"/>
        </a:defRPr>
      </a:lvl3pPr>
      <a:lvl4pPr marL="914354" indent="-228589" algn="l" rtl="0" eaLnBrk="1" fontAlgn="base" hangingPunct="1">
        <a:lnSpc>
          <a:spcPct val="120000"/>
        </a:lnSpc>
        <a:spcBef>
          <a:spcPts val="0"/>
        </a:spcBef>
        <a:spcAft>
          <a:spcPct val="0"/>
        </a:spcAft>
        <a:buClr>
          <a:srgbClr val="0E4367"/>
        </a:buClr>
        <a:buSzPct val="100000"/>
        <a:buFont typeface="Wingdings 2" pitchFamily="18" charset="2"/>
        <a:buChar char="¡"/>
        <a:defRPr sz="1600" kern="1200">
          <a:solidFill>
            <a:schemeClr val="tx2"/>
          </a:solidFill>
          <a:latin typeface="Gotham Book" pitchFamily="50" charset="0"/>
          <a:ea typeface="+mn-ea"/>
          <a:cs typeface="Gotham Book" pitchFamily="50" charset="0"/>
        </a:defRPr>
      </a:lvl4pPr>
      <a:lvl5pPr marL="1142942" indent="-228589" algn="l" rtl="0" eaLnBrk="1" fontAlgn="base" hangingPunct="1">
        <a:lnSpc>
          <a:spcPct val="120000"/>
        </a:lnSpc>
        <a:spcBef>
          <a:spcPts val="0"/>
        </a:spcBef>
        <a:spcAft>
          <a:spcPct val="0"/>
        </a:spcAft>
        <a:buClr>
          <a:schemeClr val="accent1"/>
        </a:buClr>
        <a:buSzPct val="100000"/>
        <a:buFont typeface="Wingdings 2" pitchFamily="18" charset="2"/>
        <a:buChar char="¡"/>
        <a:defRPr sz="1600" kern="1200">
          <a:solidFill>
            <a:schemeClr val="tx2"/>
          </a:solidFill>
          <a:latin typeface="Gotham Book" pitchFamily="50" charset="0"/>
          <a:ea typeface="+mn-ea"/>
          <a:cs typeface="Gotham Book" pitchFamily="50" charset="0"/>
        </a:defRPr>
      </a:lvl5pPr>
      <a:lvl6pPr marL="1377882" indent="-228589" algn="l" defTabSz="914354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6pPr>
      <a:lvl7pPr marL="1603295" indent="-228589" algn="l" defTabSz="914354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7pPr>
      <a:lvl8pPr marL="1830297" indent="-228589" algn="l" defTabSz="914354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8pPr>
      <a:lvl9pPr marL="2057298" indent="-228589" algn="l" defTabSz="914354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5" userDrawn="1">
          <p15:clr>
            <a:srgbClr val="9FCC3B"/>
          </p15:clr>
        </p15:guide>
        <p15:guide id="2" orient="horz" pos="612" userDrawn="1">
          <p15:clr>
            <a:srgbClr val="F26B43"/>
          </p15:clr>
        </p15:guide>
        <p15:guide id="3" orient="horz" pos="876" userDrawn="1">
          <p15:clr>
            <a:srgbClr val="F26B43"/>
          </p15:clr>
        </p15:guide>
        <p15:guide id="4" orient="horz" pos="2964" userDrawn="1">
          <p15:clr>
            <a:srgbClr val="9FCC3B"/>
          </p15:clr>
        </p15:guide>
        <p15:guide id="5" pos="5375" userDrawn="1">
          <p15:clr>
            <a:srgbClr val="9FCC3B"/>
          </p15:clr>
        </p15:guide>
        <p15:guide id="6" orient="horz" pos="7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nordicsemi.com/Caree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A9230CA-656F-439E-AC7A-4397E4872BC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312" y="34801"/>
            <a:ext cx="9144000" cy="5143496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DB475F6-855A-4283-BEAC-47246D74D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185" y="2667788"/>
            <a:ext cx="7921629" cy="1074526"/>
          </a:xfrm>
        </p:spPr>
        <p:txBody>
          <a:bodyPr/>
          <a:lstStyle/>
          <a:p>
            <a:r>
              <a:rPr lang="nb-NO" dirty="0"/>
              <a:t>Quiz time!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13B9AB-EC4A-416B-A5D0-9905EFEAFA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1185" y="3730911"/>
            <a:ext cx="7921629" cy="101422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1520CF7-9F2C-4FBD-9BDA-0F6019B016B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36" b="28636"/>
          <a:stretch/>
        </p:blipFill>
        <p:spPr>
          <a:xfrm>
            <a:off x="0" y="0"/>
            <a:ext cx="9144000" cy="2607729"/>
          </a:xfrm>
        </p:spPr>
      </p:pic>
    </p:spTree>
    <p:extLst>
      <p:ext uri="{BB962C8B-B14F-4D97-AF65-F5344CB8AC3E}">
        <p14:creationId xmlns:p14="http://schemas.microsoft.com/office/powerpoint/2010/main" val="805565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42610" y="1590359"/>
            <a:ext cx="3808410" cy="1474470"/>
          </a:xfr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3</a:t>
            </a:r>
            <a:r>
              <a:rPr lang="en-US" dirty="0"/>
              <a:t>7,38,39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3420" y="158989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en-US" dirty="0"/>
              <a:t>0,1,2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Q3: Which of these channels are use for advertisement?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542608" y="321246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3</a:t>
            </a:r>
            <a:r>
              <a:rPr lang="en-US" sz="1600" dirty="0"/>
              <a:t>5,36,39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03416" y="321246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12,29,37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6217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90" y="123983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en-US" dirty="0"/>
              <a:t>Cat Crypto Currency Deficit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0" y="123937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en-US" dirty="0"/>
              <a:t>Client Characteristic Configuration Descriptor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Q4: What does CCCD stands for?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8" y="286194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Client Characteristic </a:t>
            </a:r>
          </a:p>
          <a:p>
            <a:pPr algn="ctr"/>
            <a:r>
              <a:rPr lang="en-US" sz="1600" dirty="0"/>
              <a:t>Configuration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6" y="286194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Client Controller Configuration Disk</a:t>
            </a:r>
          </a:p>
        </p:txBody>
      </p:sp>
    </p:spTree>
    <p:extLst>
      <p:ext uri="{BB962C8B-B14F-4D97-AF65-F5344CB8AC3E}">
        <p14:creationId xmlns:p14="http://schemas.microsoft.com/office/powerpoint/2010/main" val="1615849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90" y="123983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en-US" dirty="0"/>
              <a:t>Cat Crypto Currency Deficit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0" y="1239375"/>
            <a:ext cx="3960816" cy="1474934"/>
          </a:xfr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en-US" dirty="0"/>
              <a:t>Client Characteristic Configuration Descriptor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Q4: What does CCCD stands for?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8" y="286194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Client Characteristic </a:t>
            </a:r>
          </a:p>
          <a:p>
            <a:pPr algn="ctr"/>
            <a:r>
              <a:rPr lang="en-US" sz="1600" dirty="0"/>
              <a:t>Configuration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6" y="286194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Client Controller Configuration Disk</a:t>
            </a:r>
          </a:p>
        </p:txBody>
      </p:sp>
    </p:spTree>
    <p:extLst>
      <p:ext uri="{BB962C8B-B14F-4D97-AF65-F5344CB8AC3E}">
        <p14:creationId xmlns:p14="http://schemas.microsoft.com/office/powerpoint/2010/main" val="2499349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90" y="123983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9</a:t>
            </a:r>
            <a:r>
              <a:rPr lang="en-US" dirty="0"/>
              <a:t>00MHz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0" y="123937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9000MHz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Q5: What frequency does BLE use?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8" y="286194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2.4MHz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6" y="286194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2.4GHz</a:t>
            </a:r>
          </a:p>
        </p:txBody>
      </p:sp>
    </p:spTree>
    <p:extLst>
      <p:ext uri="{BB962C8B-B14F-4D97-AF65-F5344CB8AC3E}">
        <p14:creationId xmlns:p14="http://schemas.microsoft.com/office/powerpoint/2010/main" val="1738639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90" y="123983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9</a:t>
            </a:r>
            <a:r>
              <a:rPr lang="en-US" dirty="0"/>
              <a:t>00MHz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0" y="123937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9000MHz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Q5: What frequency does BLE use?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8" y="286194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2.4MHz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6" y="2861941"/>
            <a:ext cx="3960816" cy="147447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2.4GHz</a:t>
            </a:r>
          </a:p>
        </p:txBody>
      </p:sp>
    </p:spTree>
    <p:extLst>
      <p:ext uri="{BB962C8B-B14F-4D97-AF65-F5344CB8AC3E}">
        <p14:creationId xmlns:p14="http://schemas.microsoft.com/office/powerpoint/2010/main" val="977716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86" y="157638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Temperature sensor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1996" y="157592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SPI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Q6: Which of these peripherals are restricted when using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Softdevice</a:t>
            </a:r>
            <a:r>
              <a:rPr lang="nb-NO" dirty="0"/>
              <a:t> Controller?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4" y="319849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Accelerometer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2" y="319849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A</a:t>
            </a:r>
            <a:r>
              <a:rPr lang="en-US" sz="1600" dirty="0"/>
              <a:t>DC</a:t>
            </a:r>
          </a:p>
        </p:txBody>
      </p:sp>
    </p:spTree>
    <p:extLst>
      <p:ext uri="{BB962C8B-B14F-4D97-AF65-F5344CB8AC3E}">
        <p14:creationId xmlns:p14="http://schemas.microsoft.com/office/powerpoint/2010/main" val="4129057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86" y="1576389"/>
            <a:ext cx="3808410" cy="1474470"/>
          </a:xfr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Temperature sensor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1996" y="157592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SPI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Q6: Which of these peripherals are restricted when using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Softdevice</a:t>
            </a:r>
            <a:r>
              <a:rPr lang="nb-NO" dirty="0"/>
              <a:t> Controller?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4" y="319849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Accelerometer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2" y="319849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A</a:t>
            </a:r>
            <a:r>
              <a:rPr lang="en-US" sz="1600" dirty="0"/>
              <a:t>DC</a:t>
            </a:r>
          </a:p>
        </p:txBody>
      </p:sp>
    </p:spTree>
    <p:extLst>
      <p:ext uri="{BB962C8B-B14F-4D97-AF65-F5344CB8AC3E}">
        <p14:creationId xmlns:p14="http://schemas.microsoft.com/office/powerpoint/2010/main" val="373199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86" y="157638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Zigbee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1996" y="157592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Bluetooth Classic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Q7: Which of these protocols are NOT supported by Nordic?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4" y="319849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Thread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2" y="319849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ANT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69570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86" y="157638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Zigbee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1996" y="1575925"/>
            <a:ext cx="3960816" cy="1474934"/>
          </a:xfr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Bluetooth Classic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Q7: Which of these protocols are NOT supported by Nordic?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4" y="319849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Thread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2" y="319849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ANT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888280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86" y="157638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64kB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1996" y="157592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512MB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Q8: How much internal flash do we have in </a:t>
            </a:r>
            <a:r>
              <a:rPr lang="nb-NO" dirty="0" err="1"/>
              <a:t>the</a:t>
            </a:r>
            <a:r>
              <a:rPr lang="nb-NO" dirty="0"/>
              <a:t> nRF52840?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4" y="319849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1024kB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2" y="319849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512kB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55198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2"/>
          </p:nvPr>
        </p:nvSpPr>
        <p:spPr>
          <a:xfrm>
            <a:off x="611190" y="1239839"/>
            <a:ext cx="4675587" cy="3465976"/>
          </a:xfrm>
        </p:spPr>
        <p:txBody>
          <a:bodyPr/>
          <a:lstStyle/>
          <a:p>
            <a:r>
              <a:rPr lang="nb-NO" sz="1400" dirty="0" err="1"/>
              <a:t>Download</a:t>
            </a:r>
            <a:r>
              <a:rPr lang="nb-NO" sz="1400" dirty="0"/>
              <a:t> and </a:t>
            </a:r>
            <a:r>
              <a:rPr lang="nb-NO" sz="1400" dirty="0" err="1"/>
              <a:t>compile</a:t>
            </a:r>
            <a:r>
              <a:rPr lang="nb-NO" sz="1400" dirty="0"/>
              <a:t> </a:t>
            </a:r>
            <a:r>
              <a:rPr lang="nb-NO" sz="1400" dirty="0" err="1"/>
              <a:t>the</a:t>
            </a:r>
            <a:r>
              <a:rPr lang="nb-NO" sz="1400" dirty="0"/>
              <a:t> </a:t>
            </a:r>
            <a:r>
              <a:rPr lang="nb-NO" sz="1400" dirty="0" err="1"/>
              <a:t>project</a:t>
            </a:r>
            <a:r>
              <a:rPr lang="nb-NO" sz="1400" dirty="0"/>
              <a:t> </a:t>
            </a:r>
            <a:r>
              <a:rPr lang="nb-NO" sz="1400" dirty="0" err="1"/>
              <a:t>named</a:t>
            </a:r>
            <a:r>
              <a:rPr lang="nb-NO" sz="1400" dirty="0"/>
              <a:t> </a:t>
            </a:r>
            <a:r>
              <a:rPr lang="nb-NO" sz="1400" dirty="0" err="1"/>
              <a:t>kahoot</a:t>
            </a:r>
            <a:r>
              <a:rPr lang="nb-NO" sz="1400" dirty="0"/>
              <a:t>/</a:t>
            </a:r>
            <a:r>
              <a:rPr lang="nb-NO" sz="1400" dirty="0" err="1"/>
              <a:t>kahoot_p</a:t>
            </a:r>
            <a:r>
              <a:rPr lang="nb-NO" sz="1400" dirty="0"/>
              <a:t> and flash it </a:t>
            </a:r>
            <a:r>
              <a:rPr lang="nb-NO" sz="1400" dirty="0" err="1"/>
              <a:t>onto</a:t>
            </a:r>
            <a:r>
              <a:rPr lang="nb-NO" sz="1400" dirty="0"/>
              <a:t> </a:t>
            </a:r>
            <a:r>
              <a:rPr lang="nb-NO" sz="1400" dirty="0" err="1"/>
              <a:t>your</a:t>
            </a:r>
            <a:r>
              <a:rPr lang="nb-NO" sz="1400" dirty="0"/>
              <a:t> nRF52840DK </a:t>
            </a:r>
            <a:r>
              <a:rPr lang="nb-NO" sz="1400" dirty="0" err="1"/>
              <a:t>using</a:t>
            </a:r>
            <a:r>
              <a:rPr lang="nb-NO" sz="1400" dirty="0"/>
              <a:t> VS Code</a:t>
            </a:r>
          </a:p>
          <a:p>
            <a:r>
              <a:rPr lang="nb-NO" sz="1400" dirty="0"/>
              <a:t>Use the buttons in your DK to choose the right answer</a:t>
            </a:r>
          </a:p>
          <a:p>
            <a:endParaRPr lang="nb-NO" sz="1400" dirty="0"/>
          </a:p>
          <a:p>
            <a:endParaRPr lang="nb-NO" sz="1400" dirty="0"/>
          </a:p>
          <a:p>
            <a:pPr marL="0" indent="0">
              <a:buNone/>
            </a:pP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6EDE1F-B7DF-4681-A5E1-DEACD9861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8" y="589331"/>
            <a:ext cx="7921627" cy="509813"/>
          </a:xfrm>
        </p:spPr>
        <p:txBody>
          <a:bodyPr/>
          <a:lstStyle/>
          <a:p>
            <a:r>
              <a:rPr lang="nb-NO" dirty="0"/>
              <a:t>How to answer the questions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AA4F85F-E711-45CB-AEF8-786AAFA3052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735" y="2239169"/>
            <a:ext cx="2680040" cy="1266031"/>
          </a:xfrm>
        </p:spPr>
      </p:pic>
    </p:spTree>
    <p:extLst>
      <p:ext uri="{BB962C8B-B14F-4D97-AF65-F5344CB8AC3E}">
        <p14:creationId xmlns:p14="http://schemas.microsoft.com/office/powerpoint/2010/main" val="35984493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86" y="157638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64kB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1996" y="157592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512MB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Q8: How much internal flash do we have in </a:t>
            </a:r>
            <a:r>
              <a:rPr lang="nb-NO" dirty="0" err="1"/>
              <a:t>the</a:t>
            </a:r>
            <a:r>
              <a:rPr lang="nb-NO" dirty="0"/>
              <a:t> nRF52840?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4" y="3198491"/>
            <a:ext cx="3808410" cy="147447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1024kB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2" y="3198491"/>
            <a:ext cx="3960816" cy="1474470"/>
          </a:xfrm>
          <a:prstGeom prst="rect">
            <a:avLst/>
          </a:prstGeom>
          <a:solidFill>
            <a:schemeClr val="bg1"/>
          </a:solidFill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512kB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368642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86" y="157638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32 bytes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1996" y="157592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31 bytes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Q9: How many bytes of payload can you have in a single BLE advertisement packet* ?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04699" y="319849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16 bytes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2" y="319849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27 bytes</a:t>
            </a:r>
            <a:endParaRPr lang="en-US" sz="1600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031F55D8-3F73-40B5-B914-15DF84C13F4E}"/>
              </a:ext>
            </a:extLst>
          </p:cNvPr>
          <p:cNvSpPr txBox="1">
            <a:spLocks/>
          </p:cNvSpPr>
          <p:nvPr/>
        </p:nvSpPr>
        <p:spPr bwMode="auto">
          <a:xfrm>
            <a:off x="4756150" y="4579569"/>
            <a:ext cx="6481765" cy="1529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accent1"/>
                </a:solidFill>
                <a:latin typeface="Gotham Extra Light" pitchFamily="50" charset="0"/>
                <a:ea typeface="+mj-ea"/>
                <a:cs typeface="Gotham Extra Light" pitchFamily="50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5pPr>
            <a:lvl6pPr marL="457178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6pPr>
            <a:lvl7pPr marL="914354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7pPr>
            <a:lvl8pPr marL="1371532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8pPr>
            <a:lvl9pPr marL="1828709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nb-NO" sz="2000" dirty="0"/>
              <a:t>*without advertisement extension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914917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86" y="157638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32 bytes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1996" y="1575925"/>
            <a:ext cx="3960816" cy="1474934"/>
          </a:xfr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31 bytes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Q9: How many bytes of payload can you have in a single BLE advertisement packet* ?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04699" y="319849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16 bytes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2" y="319849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27 bytes</a:t>
            </a:r>
            <a:endParaRPr lang="en-US" sz="1600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031F55D8-3F73-40B5-B914-15DF84C13F4E}"/>
              </a:ext>
            </a:extLst>
          </p:cNvPr>
          <p:cNvSpPr txBox="1">
            <a:spLocks/>
          </p:cNvSpPr>
          <p:nvPr/>
        </p:nvSpPr>
        <p:spPr bwMode="auto">
          <a:xfrm>
            <a:off x="4756150" y="4579569"/>
            <a:ext cx="6481765" cy="1529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ts val="3500"/>
              </a:lnSpc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accent1"/>
                </a:solidFill>
                <a:latin typeface="Gotham Extra Light" pitchFamily="50" charset="0"/>
                <a:ea typeface="+mj-ea"/>
                <a:cs typeface="Gotham Extra Light" pitchFamily="50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5pPr>
            <a:lvl6pPr marL="457178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6pPr>
            <a:lvl7pPr marL="914354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7pPr>
            <a:lvl8pPr marL="1371532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8pPr>
            <a:lvl9pPr marL="1828709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charset="0"/>
              </a:defRPr>
            </a:lvl9pPr>
          </a:lstStyle>
          <a:p>
            <a:r>
              <a:rPr lang="nb-NO" sz="2000" dirty="0"/>
              <a:t>*without advertisement extension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408012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86" y="157638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1.000.000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1996" y="157592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100.000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Q10: How many chips do Nordic Semiconductor sell each day on average?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4" y="319849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10.000.000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2" y="319849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500.000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218634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86" y="1576389"/>
            <a:ext cx="3808410" cy="1474470"/>
          </a:xfr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1.000.000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1996" y="157592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100.000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Q10: How many chips do Nordic Semiconductor sell each day on average?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4" y="319849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10.000.000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2" y="319849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500.000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58028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56EDE1F-B7DF-4681-A5E1-DEACD9861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148" y="1994061"/>
            <a:ext cx="6876294" cy="509813"/>
          </a:xfrm>
        </p:spPr>
        <p:txBody>
          <a:bodyPr/>
          <a:lstStyle/>
          <a:p>
            <a:r>
              <a:rPr lang="nb-NO" dirty="0" err="1"/>
              <a:t>Career</a:t>
            </a:r>
            <a:r>
              <a:rPr lang="nb-NO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89E460-DAFC-47CD-9190-7940C3C52E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1" y="483180"/>
            <a:ext cx="3304832" cy="44064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EA45DC-0C49-4A00-B542-216AE0E5CAF7}"/>
              </a:ext>
            </a:extLst>
          </p:cNvPr>
          <p:cNvSpPr txBox="1"/>
          <p:nvPr/>
        </p:nvSpPr>
        <p:spPr bwMode="auto">
          <a:xfrm>
            <a:off x="455687" y="2710557"/>
            <a:ext cx="3758505" cy="3618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</a:pPr>
            <a:r>
              <a:rPr lang="nb-NO" sz="1600" dirty="0">
                <a:solidFill>
                  <a:srgbClr val="00A9CE"/>
                </a:solidFill>
                <a:latin typeface="+mn-lt"/>
                <a:hlinkClick r:id="rId4"/>
              </a:rPr>
              <a:t>https://www.nordicsemi.com/Career</a:t>
            </a:r>
            <a:r>
              <a:rPr lang="nb-NO" sz="1600" dirty="0">
                <a:solidFill>
                  <a:srgbClr val="00A9CE"/>
                </a:solidFill>
                <a:latin typeface="+mn-lt"/>
              </a:rPr>
              <a:t> </a:t>
            </a:r>
          </a:p>
          <a:p>
            <a:pPr>
              <a:lnSpc>
                <a:spcPct val="150000"/>
              </a:lnSpc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65861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90" y="123983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lnSpc>
                <a:spcPct val="250000"/>
              </a:lnSpc>
              <a:buNone/>
            </a:pPr>
            <a:r>
              <a:rPr lang="en-US" dirty="0"/>
              <a:t>Button 1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0" y="123937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lnSpc>
                <a:spcPct val="250000"/>
              </a:lnSpc>
              <a:buNone/>
            </a:pPr>
            <a:r>
              <a:rPr lang="nb-NO" dirty="0"/>
              <a:t>B</a:t>
            </a:r>
            <a:r>
              <a:rPr lang="en-US" dirty="0" err="1"/>
              <a:t>utton</a:t>
            </a:r>
            <a:r>
              <a:rPr lang="en-US" dirty="0"/>
              <a:t> 2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8" y="286194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B</a:t>
            </a:r>
            <a:r>
              <a:rPr lang="en-US" sz="1600" dirty="0" err="1"/>
              <a:t>utton</a:t>
            </a:r>
            <a:r>
              <a:rPr lang="en-US" sz="1600" dirty="0"/>
              <a:t> 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6" y="286194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Button 4</a:t>
            </a:r>
            <a:endParaRPr lang="en-US" sz="16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F62A510-F87F-41D0-985C-F6C4897D9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Let the quiz begin!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41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90" y="1239839"/>
            <a:ext cx="3808410" cy="1474470"/>
          </a:xfr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lnSpc>
                <a:spcPct val="250000"/>
              </a:lnSpc>
              <a:buNone/>
            </a:pPr>
            <a:r>
              <a:rPr lang="en-US" dirty="0"/>
              <a:t>Button 1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0" y="123937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lnSpc>
                <a:spcPct val="250000"/>
              </a:lnSpc>
              <a:buNone/>
            </a:pPr>
            <a:r>
              <a:rPr lang="nb-NO" dirty="0"/>
              <a:t>B</a:t>
            </a:r>
            <a:r>
              <a:rPr lang="en-US" dirty="0" err="1"/>
              <a:t>utton</a:t>
            </a:r>
            <a:r>
              <a:rPr lang="en-US" dirty="0"/>
              <a:t> 2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8" y="286194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B</a:t>
            </a:r>
            <a:r>
              <a:rPr lang="en-US" sz="1600" dirty="0" err="1"/>
              <a:t>utton</a:t>
            </a:r>
            <a:r>
              <a:rPr lang="en-US" sz="1600" dirty="0"/>
              <a:t> 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6" y="286194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Button 4</a:t>
            </a:r>
            <a:endParaRPr lang="en-US" sz="16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F62A510-F87F-41D0-985C-F6C4897D9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Let the quiz begin!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773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90" y="123983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lnSpc>
                <a:spcPct val="250000"/>
              </a:lnSpc>
              <a:buNone/>
            </a:pPr>
            <a:r>
              <a:rPr lang="en-US" dirty="0"/>
              <a:t>500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0" y="123937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lnSpc>
                <a:spcPct val="250000"/>
              </a:lnSpc>
              <a:buNone/>
            </a:pPr>
            <a:r>
              <a:rPr lang="en-US" dirty="0"/>
              <a:t>1400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Q1: How many employees does Nordic have?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8" y="286194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1000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6" y="286194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4</a:t>
            </a:r>
            <a:r>
              <a:rPr lang="en-US" sz="1600" dirty="0"/>
              <a:t>86</a:t>
            </a:r>
          </a:p>
        </p:txBody>
      </p:sp>
    </p:spTree>
    <p:extLst>
      <p:ext uri="{BB962C8B-B14F-4D97-AF65-F5344CB8AC3E}">
        <p14:creationId xmlns:p14="http://schemas.microsoft.com/office/powerpoint/2010/main" val="2515216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90" y="123983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lnSpc>
                <a:spcPct val="250000"/>
              </a:lnSpc>
              <a:buNone/>
            </a:pPr>
            <a:r>
              <a:rPr lang="en-US" dirty="0"/>
              <a:t>500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1994" y="1239375"/>
            <a:ext cx="3960816" cy="1474934"/>
          </a:xfrm>
          <a:solidFill>
            <a:schemeClr val="bg1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lnSpc>
                <a:spcPct val="250000"/>
              </a:lnSpc>
              <a:buNone/>
            </a:pPr>
            <a:r>
              <a:rPr lang="en-US" dirty="0"/>
              <a:t>1400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Q1: How many employees does Nordic have?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8" y="2861941"/>
            <a:ext cx="3808410" cy="1474470"/>
          </a:xfrm>
          <a:prstGeom prst="rect">
            <a:avLst/>
          </a:prstGeom>
          <a:solidFill>
            <a:srgbClr val="A6E3EE"/>
          </a:solidFill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1000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6" y="286194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4</a:t>
            </a:r>
            <a:r>
              <a:rPr lang="en-US" sz="1600" dirty="0"/>
              <a:t>86</a:t>
            </a:r>
          </a:p>
        </p:txBody>
      </p:sp>
    </p:spTree>
    <p:extLst>
      <p:ext uri="{BB962C8B-B14F-4D97-AF65-F5344CB8AC3E}">
        <p14:creationId xmlns:p14="http://schemas.microsoft.com/office/powerpoint/2010/main" val="3755233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90" y="152939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Light service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0" y="152893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Microphone service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2" y="388191"/>
            <a:ext cx="7921627" cy="509813"/>
          </a:xfrm>
        </p:spPr>
        <p:txBody>
          <a:bodyPr/>
          <a:lstStyle/>
          <a:p>
            <a:r>
              <a:rPr lang="nb-NO" dirty="0"/>
              <a:t>Q2: Which one of these is a standard BLE GATT service?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8" y="315150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Heart Rate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6" y="315150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Accelerometer service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67775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11190" y="152939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Light service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0" y="152893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Microphone service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2" y="388191"/>
            <a:ext cx="7921627" cy="509813"/>
          </a:xfrm>
        </p:spPr>
        <p:txBody>
          <a:bodyPr/>
          <a:lstStyle/>
          <a:p>
            <a:r>
              <a:rPr lang="nb-NO" dirty="0"/>
              <a:t>Q2: Which one of these is a standard BLE GATT service?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611188" y="3151501"/>
            <a:ext cx="3808410" cy="147447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Heart Rate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71996" y="315150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Accelerometer service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36998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38998DB-E10A-4CF2-9400-B582EDB4BA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42610" y="1590359"/>
            <a:ext cx="3808410" cy="147447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nb-NO" dirty="0"/>
              <a:t>3</a:t>
            </a:r>
            <a:r>
              <a:rPr lang="en-US" dirty="0"/>
              <a:t>7,38,39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0E51-0D57-40F3-A2E8-82C21A585E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3420" y="1589895"/>
            <a:ext cx="3960816" cy="147493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indent="0" algn="ctr">
              <a:buNone/>
            </a:pPr>
            <a:r>
              <a:rPr lang="en-US" dirty="0"/>
              <a:t>0,1,2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677358-AADD-4340-BD47-C0A135F7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Q3: Which of these channels are use for advertisement?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A4F4A-D91D-4527-84ED-4DDC2694C744}"/>
              </a:ext>
            </a:extLst>
          </p:cNvPr>
          <p:cNvSpPr txBox="1"/>
          <p:nvPr/>
        </p:nvSpPr>
        <p:spPr bwMode="auto">
          <a:xfrm>
            <a:off x="542608" y="3212461"/>
            <a:ext cx="3808410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3</a:t>
            </a:r>
            <a:r>
              <a:rPr lang="en-US" sz="1600" dirty="0"/>
              <a:t>5,36,39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26846-D3EF-42B9-ACEF-180FDEE6F33C}"/>
              </a:ext>
            </a:extLst>
          </p:cNvPr>
          <p:cNvSpPr txBox="1"/>
          <p:nvPr/>
        </p:nvSpPr>
        <p:spPr bwMode="auto">
          <a:xfrm>
            <a:off x="4503416" y="3212461"/>
            <a:ext cx="3960816" cy="147447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/>
              <a:t>12,29,37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76233891"/>
      </p:ext>
    </p:extLst>
  </p:cSld>
  <p:clrMapOvr>
    <a:masterClrMapping/>
  </p:clrMapOvr>
</p:sld>
</file>

<file path=ppt/theme/theme1.xml><?xml version="1.0" encoding="utf-8"?>
<a:theme xmlns:a="http://schemas.openxmlformats.org/drawingml/2006/main" name="Nordic_April_2018">
  <a:themeElements>
    <a:clrScheme name="Nordic New">
      <a:dk1>
        <a:srgbClr val="333F48"/>
      </a:dk1>
      <a:lt1>
        <a:srgbClr val="FFFFFF"/>
      </a:lt1>
      <a:dk2>
        <a:srgbClr val="768692"/>
      </a:dk2>
      <a:lt2>
        <a:srgbClr val="D9E1E2"/>
      </a:lt2>
      <a:accent1>
        <a:srgbClr val="00A9CE"/>
      </a:accent1>
      <a:accent2>
        <a:srgbClr val="6AD1E3"/>
      </a:accent2>
      <a:accent3>
        <a:srgbClr val="0033A0"/>
      </a:accent3>
      <a:accent4>
        <a:srgbClr val="0077C8"/>
      </a:accent4>
      <a:accent5>
        <a:srgbClr val="D0DF00"/>
      </a:accent5>
      <a:accent6>
        <a:srgbClr val="FFCD00"/>
      </a:accent6>
      <a:hlink>
        <a:srgbClr val="FF585D"/>
      </a:hlink>
      <a:folHlink>
        <a:srgbClr val="FFCD00"/>
      </a:folHlink>
    </a:clrScheme>
    <a:fontScheme name="Gotham">
      <a:majorFont>
        <a:latin typeface="Gotham Extra Light"/>
        <a:ea typeface=""/>
        <a:cs typeface=""/>
      </a:majorFont>
      <a:minorFont>
        <a:latin typeface="Gotham Light"/>
        <a:ea typeface=""/>
        <a:cs typeface="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>
            <a:alpha val="50000"/>
          </a:srgb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/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vert="horz" wrap="square" lIns="91440" tIns="45720" rIns="91440" bIns="45720" numCol="1" anchor="t" anchorCtr="0" compatLnSpc="1">
        <a:prstTxWarp prst="textNoShape">
          <a:avLst/>
        </a:prstTxWarp>
        <a:noAutofit/>
      </a:bodyPr>
      <a:lstStyle>
        <a:defPPr>
          <a:lnSpc>
            <a:spcPct val="150000"/>
          </a:lnSpc>
          <a:defRPr sz="105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45141</TotalTime>
  <Words>466</Words>
  <Application>Microsoft Office PowerPoint</Application>
  <PresentationFormat>On-screen Show (16:9)</PresentationFormat>
  <Paragraphs>125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Gotham Book</vt:lpstr>
      <vt:lpstr>Gotham Light</vt:lpstr>
      <vt:lpstr>Gotham Extra Light</vt:lpstr>
      <vt:lpstr>Wingdings 2</vt:lpstr>
      <vt:lpstr>Gotham Medium</vt:lpstr>
      <vt:lpstr>Arial</vt:lpstr>
      <vt:lpstr>Wingdings</vt:lpstr>
      <vt:lpstr>Calibri</vt:lpstr>
      <vt:lpstr>Nordic_April_2018</vt:lpstr>
      <vt:lpstr>Quiz time!</vt:lpstr>
      <vt:lpstr>How to answer the questions</vt:lpstr>
      <vt:lpstr>Let the quiz begin!</vt:lpstr>
      <vt:lpstr>Let the quiz begin!</vt:lpstr>
      <vt:lpstr>Q1: How many employees does Nordic have? </vt:lpstr>
      <vt:lpstr>Q1: How many employees does Nordic have? </vt:lpstr>
      <vt:lpstr>Q2: Which one of these is a standard BLE GATT service?</vt:lpstr>
      <vt:lpstr>Q2: Which one of these is a standard BLE GATT service?</vt:lpstr>
      <vt:lpstr>Q3: Which of these channels are use for advertisement?</vt:lpstr>
      <vt:lpstr>Q3: Which of these channels are use for advertisement?</vt:lpstr>
      <vt:lpstr>Q4: What does CCCD stands for?</vt:lpstr>
      <vt:lpstr>Q4: What does CCCD stands for?</vt:lpstr>
      <vt:lpstr>Q5: What frequency does BLE use?</vt:lpstr>
      <vt:lpstr>Q5: What frequency does BLE use?</vt:lpstr>
      <vt:lpstr>Q6: Which of these peripherals are restricted when using the Softdevice Controller?</vt:lpstr>
      <vt:lpstr>Q6: Which of these peripherals are restricted when using the Softdevice Controller?</vt:lpstr>
      <vt:lpstr>Q7: Which of these protocols are NOT supported by Nordic? </vt:lpstr>
      <vt:lpstr>Q7: Which of these protocols are NOT supported by Nordic? </vt:lpstr>
      <vt:lpstr>Q8: How much internal flash do we have in the nRF52840?</vt:lpstr>
      <vt:lpstr>Q8: How much internal flash do we have in the nRF52840?</vt:lpstr>
      <vt:lpstr>Q9: How many bytes of payload can you have in a single BLE advertisement packet* ? </vt:lpstr>
      <vt:lpstr>Q9: How many bytes of payload can you have in a single BLE advertisement packet* ? </vt:lpstr>
      <vt:lpstr>Q10: How many chips do Nordic Semiconductor sell each day on average?</vt:lpstr>
      <vt:lpstr>Q10: How many chips do Nordic Semiconductor sell each day on average?</vt:lpstr>
      <vt:lpstr>Career?</vt:lpstr>
    </vt:vector>
  </TitlesOfParts>
  <Company>Nordic Semiconductor ASA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Aina Bergerud</dc:creator>
  <cp:lastModifiedBy>Haugland, Andreas</cp:lastModifiedBy>
  <cp:revision>1430</cp:revision>
  <dcterms:created xsi:type="dcterms:W3CDTF">2014-11-07T08:15:37Z</dcterms:created>
  <dcterms:modified xsi:type="dcterms:W3CDTF">2024-02-12T09:29:07Z</dcterms:modified>
</cp:coreProperties>
</file>

<file path=docProps/thumbnail.jpeg>
</file>